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7.xml" ContentType="application/vnd.openxmlformats-officedocument.drawingml.chartshapes+xml"/>
  <Override PartName="/ppt/charts/chart23.xml" ContentType="application/vnd.openxmlformats-officedocument.drawingml.chart+xml"/>
  <Override PartName="/ppt/theme/themeOverride1.xml" ContentType="application/vnd.openxmlformats-officedocument.themeOverride+xml"/>
  <Override PartName="/ppt/charts/chart24.xml" ContentType="application/vnd.openxmlformats-officedocument.drawingml.chart+xml"/>
  <Override PartName="/ppt/theme/themeOverride2.xml" ContentType="application/vnd.openxmlformats-officedocument.themeOverride+xml"/>
  <Override PartName="/ppt/charts/chart2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drawings/drawing8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403" r:id="rId15"/>
    <p:sldId id="392" r:id="rId16"/>
    <p:sldId id="404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29" r:id="rId26"/>
    <p:sldId id="430" r:id="rId27"/>
    <p:sldId id="431" r:id="rId28"/>
    <p:sldId id="432" r:id="rId29"/>
    <p:sldId id="407" r:id="rId30"/>
    <p:sldId id="402" r:id="rId31"/>
    <p:sldId id="405" r:id="rId32"/>
    <p:sldId id="406" r:id="rId33"/>
    <p:sldId id="271" r:id="rId34"/>
    <p:sldId id="346" r:id="rId35"/>
    <p:sldId id="345" r:id="rId36"/>
    <p:sldId id="367" r:id="rId37"/>
    <p:sldId id="366" r:id="rId38"/>
    <p:sldId id="369" r:id="rId39"/>
    <p:sldId id="368" r:id="rId40"/>
    <p:sldId id="370" r:id="rId41"/>
    <p:sldId id="371" r:id="rId42"/>
    <p:sldId id="379" r:id="rId43"/>
    <p:sldId id="380" r:id="rId44"/>
    <p:sldId id="381" r:id="rId45"/>
    <p:sldId id="382" r:id="rId46"/>
    <p:sldId id="383" r:id="rId47"/>
    <p:sldId id="384" r:id="rId48"/>
    <p:sldId id="376" r:id="rId49"/>
    <p:sldId id="377" r:id="rId50"/>
    <p:sldId id="373" r:id="rId51"/>
    <p:sldId id="372" r:id="rId52"/>
    <p:sldId id="374" r:id="rId53"/>
    <p:sldId id="378" r:id="rId54"/>
    <p:sldId id="364" r:id="rId55"/>
    <p:sldId id="365" r:id="rId56"/>
    <p:sldId id="385" r:id="rId57"/>
    <p:sldId id="411" r:id="rId58"/>
    <p:sldId id="414" r:id="rId59"/>
    <p:sldId id="415" r:id="rId60"/>
    <p:sldId id="416" r:id="rId61"/>
    <p:sldId id="422" r:id="rId62"/>
    <p:sldId id="423" r:id="rId63"/>
    <p:sldId id="417" r:id="rId64"/>
    <p:sldId id="418" r:id="rId65"/>
    <p:sldId id="419" r:id="rId66"/>
    <p:sldId id="421" r:id="rId67"/>
    <p:sldId id="420" r:id="rId68"/>
    <p:sldId id="298" r:id="rId69"/>
    <p:sldId id="299" r:id="rId70"/>
    <p:sldId id="300" r:id="rId71"/>
    <p:sldId id="301" r:id="rId72"/>
    <p:sldId id="302" r:id="rId73"/>
    <p:sldId id="303" r:id="rId74"/>
    <p:sldId id="304" r:id="rId75"/>
    <p:sldId id="433" r:id="rId76"/>
    <p:sldId id="305" r:id="rId77"/>
    <p:sldId id="348" r:id="rId78"/>
    <p:sldId id="350" r:id="rId79"/>
    <p:sldId id="352" r:id="rId80"/>
    <p:sldId id="353" r:id="rId81"/>
    <p:sldId id="351" r:id="rId82"/>
    <p:sldId id="354" r:id="rId83"/>
    <p:sldId id="355" r:id="rId84"/>
    <p:sldId id="356" r:id="rId85"/>
    <p:sldId id="357" r:id="rId86"/>
    <p:sldId id="359" r:id="rId87"/>
    <p:sldId id="358" r:id="rId88"/>
    <p:sldId id="341" r:id="rId89"/>
    <p:sldId id="342" r:id="rId90"/>
    <p:sldId id="343" r:id="rId91"/>
    <p:sldId id="344" r:id="rId92"/>
    <p:sldId id="309" r:id="rId93"/>
    <p:sldId id="310" r:id="rId94"/>
    <p:sldId id="311" r:id="rId95"/>
    <p:sldId id="312" r:id="rId96"/>
    <p:sldId id="313" r:id="rId97"/>
    <p:sldId id="409" r:id="rId98"/>
    <p:sldId id="410" r:id="rId99"/>
    <p:sldId id="408" r:id="rId100"/>
    <p:sldId id="425" r:id="rId101"/>
    <p:sldId id="424" r:id="rId102"/>
    <p:sldId id="387" r:id="rId103"/>
    <p:sldId id="388" r:id="rId104"/>
    <p:sldId id="426" r:id="rId105"/>
    <p:sldId id="389" r:id="rId106"/>
    <p:sldId id="427" r:id="rId107"/>
    <p:sldId id="428" r:id="rId108"/>
    <p:sldId id="360" r:id="rId109"/>
    <p:sldId id="361" r:id="rId110"/>
    <p:sldId id="362" r:id="rId111"/>
    <p:sldId id="363" r:id="rId112"/>
  </p:sldIdLst>
  <p:sldSz cx="9144000" cy="5143500" type="screen16x9"/>
  <p:notesSz cx="7099300" cy="10234613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CA4"/>
    <a:srgbClr val="0000FF"/>
    <a:srgbClr val="1E1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20" y="-8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G:\public\&#1076;&#1086;&#1082;&#1083;&#1072;&#1076;%202019\&#1088;&#1072;&#1079;&#1076;&#1072;&#1090;&#1082;&#1072;\&#1050;&#1085;&#1080;&#1075;&#1072;1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3.xlsx"/><Relationship Id="rId1" Type="http://schemas.openxmlformats.org/officeDocument/2006/relationships/themeOverride" Target="../theme/themeOverride2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4627944735471618E-2"/>
                  <c:y val="-3.22023975637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37370952424715E-2"/>
                  <c:y val="-2.4697547234657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171307784211011E-2"/>
                  <c:y val="-3.99367437984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0099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203.4</c:v>
                </c:pt>
                <c:pt idx="1">
                  <c:v>277.39999999999998</c:v>
                </c:pt>
                <c:pt idx="2">
                  <c:v>294.39999999999998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072960"/>
        <c:axId val="108074880"/>
        <c:axId val="0"/>
      </c:bar3DChart>
      <c:catAx>
        <c:axId val="10807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108074880"/>
        <c:crosses val="autoZero"/>
        <c:auto val="1"/>
        <c:lblAlgn val="ctr"/>
        <c:lblOffset val="100"/>
        <c:noMultiLvlLbl val="0"/>
      </c:catAx>
      <c:valAx>
        <c:axId val="108074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8072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0289223175461276E-2"/>
                  <c:y val="0.123437266970842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79941002949852E-2"/>
                  <c:y val="-3.7558685446009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Валовая продукция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1067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5.4066282759431192E-3"/>
                  <c:y val="0.2195043035350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87315634218289E-2"/>
                  <c:y val="-3.0516431924882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Валовая продукция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1164.0999999999999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929920"/>
        <c:axId val="158988928"/>
        <c:axId val="0"/>
      </c:bar3DChart>
      <c:catAx>
        <c:axId val="142929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8988928"/>
        <c:crosses val="autoZero"/>
        <c:auto val="1"/>
        <c:lblAlgn val="ctr"/>
        <c:lblOffset val="100"/>
        <c:noMultiLvlLbl val="0"/>
      </c:catAx>
      <c:valAx>
        <c:axId val="15898892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292992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8524820777999765"/>
          <c:y val="0.86037309942998696"/>
          <c:w val="0.36383182512633683"/>
          <c:h val="5.9370078740157484E-2"/>
        </c:manualLayout>
      </c:layout>
      <c:overlay val="0"/>
      <c:txPr>
        <a:bodyPr/>
        <a:lstStyle/>
        <a:p>
          <a:pPr>
            <a:defRPr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2.1604938271605117E-2"/>
                  <c:y val="-3.1250000000000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950617283950692E-2"/>
                  <c:y val="-4.261363636363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777777777778141E-2"/>
                  <c:y val="-4.261363636363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204.4</c:v>
                </c:pt>
                <c:pt idx="1">
                  <c:v>210</c:v>
                </c:pt>
                <c:pt idx="2">
                  <c:v>191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3673344"/>
        <c:axId val="34738560"/>
        <c:axId val="0"/>
      </c:bar3DChart>
      <c:catAx>
        <c:axId val="393673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4738560"/>
        <c:crosses val="autoZero"/>
        <c:auto val="1"/>
        <c:lblAlgn val="ctr"/>
        <c:lblOffset val="100"/>
        <c:noMultiLvlLbl val="0"/>
      </c:catAx>
      <c:valAx>
        <c:axId val="34738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93673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625937242919262E-2"/>
                  <c:y val="0.232586544659445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79941002949852E-2"/>
                  <c:y val="-3.7558685446009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Поголовье КРС 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11421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316958514514045E-2"/>
                  <c:y val="0.16813993756398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87315634218289E-2"/>
                  <c:y val="-3.0516431924882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Поголовье КРС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11057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3.0955811493712539E-2"/>
                  <c:y val="0.12640639021245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Поголовье КРС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10630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749824"/>
        <c:axId val="34751616"/>
        <c:axId val="0"/>
      </c:bar3DChart>
      <c:catAx>
        <c:axId val="34749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751616"/>
        <c:crosses val="autoZero"/>
        <c:auto val="1"/>
        <c:lblAlgn val="ctr"/>
        <c:lblOffset val="100"/>
        <c:noMultiLvlLbl val="0"/>
      </c:catAx>
      <c:valAx>
        <c:axId val="3475161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4749824"/>
        <c:crosses val="autoZero"/>
        <c:crossBetween val="between"/>
      </c:valAx>
      <c:spPr>
        <a:noFill/>
        <a:ln w="19059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200" b="1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6891714655071103"/>
          <c:y val="0.87642446379595806"/>
          <c:w val="0.3989902456222823"/>
          <c:h val="6.5615196976782392E-2"/>
        </c:manualLayout>
      </c:layout>
      <c:overlay val="0"/>
      <c:txPr>
        <a:bodyPr/>
        <a:lstStyle/>
        <a:p>
          <a:pPr>
            <a:defRPr sz="1200" b="1" baseline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6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2466900155786377E-3"/>
                  <c:y val="-3.8808069773884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3746312684365781E-3"/>
                  <c:y val="-1.643192488262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174041297935131E-2"/>
                  <c:y val="9.3896713615023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324483775811209E-2"/>
                  <c:y val="7.04225352112668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 "Прокопьева А.И."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7050</c:v>
                </c:pt>
                <c:pt idx="1">
                  <c:v>2637</c:v>
                </c:pt>
                <c:pt idx="2">
                  <c:v>1100</c:v>
                </c:pt>
                <c:pt idx="3">
                  <c:v>345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47808896963879E-3"/>
                  <c:y val="-1.9770178508815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224188790560555E-2"/>
                  <c:y val="4.69483568075117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 "Прокопьева А.И."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6792</c:v>
                </c:pt>
                <c:pt idx="1">
                  <c:v>2555</c:v>
                </c:pt>
                <c:pt idx="2">
                  <c:v>1101</c:v>
                </c:pt>
                <c:pt idx="3">
                  <c:v>348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1.9284277764446425E-2"/>
                  <c:y val="-2.420622007833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873156342182946E-2"/>
                  <c:y val="1.1737089201877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73746312684397E-2"/>
                  <c:y val="-2.34741784037558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4247787610618428E-3"/>
                  <c:y val="-7.04225352112676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 "Прокопьева А.И."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7174</c:v>
                </c:pt>
                <c:pt idx="1">
                  <c:v>2193</c:v>
                </c:pt>
                <c:pt idx="2">
                  <c:v>501</c:v>
                </c:pt>
                <c:pt idx="3">
                  <c:v>470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091200"/>
        <c:axId val="35092736"/>
        <c:axId val="0"/>
      </c:bar3DChart>
      <c:catAx>
        <c:axId val="35091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5092736"/>
        <c:crosses val="autoZero"/>
        <c:auto val="1"/>
        <c:lblAlgn val="ctr"/>
        <c:lblOffset val="100"/>
        <c:noMultiLvlLbl val="0"/>
      </c:catAx>
      <c:valAx>
        <c:axId val="3509273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5091200"/>
        <c:crosses val="autoZero"/>
        <c:crossBetween val="between"/>
      </c:valAx>
      <c:spPr>
        <a:noFill/>
        <a:ln w="1905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6576817159600017"/>
          <c:y val="0.27005127047291128"/>
          <c:w val="0.12708528542426079"/>
          <c:h val="0.44777599036679555"/>
        </c:manualLayout>
      </c:layout>
      <c:overlay val="0"/>
      <c:txPr>
        <a:bodyPr/>
        <a:lstStyle/>
        <a:p>
          <a:pPr>
            <a:defRPr sz="1200" b="1" baseline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6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4316947083742192E-2"/>
                  <c:y val="0.13500815207087877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2480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817174448938563E-2"/>
                  <c:y val="0.157394876202272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2491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3429624488428308E-2"/>
                  <c:y val="0.2419640803326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2561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105792"/>
        <c:axId val="35107584"/>
        <c:axId val="0"/>
      </c:bar3DChart>
      <c:catAx>
        <c:axId val="3510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107584"/>
        <c:crosses val="autoZero"/>
        <c:auto val="1"/>
        <c:lblAlgn val="ctr"/>
        <c:lblOffset val="100"/>
        <c:noMultiLvlLbl val="0"/>
      </c:catAx>
      <c:valAx>
        <c:axId val="35107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5105792"/>
        <c:crosses val="autoZero"/>
        <c:crossBetween val="between"/>
      </c:valAx>
      <c:spPr>
        <a:noFill/>
        <a:ln w="19059">
          <a:noFill/>
        </a:ln>
      </c:spPr>
    </c:plotArea>
    <c:legend>
      <c:legendPos val="b"/>
      <c:layout/>
      <c:overlay val="0"/>
      <c:txPr>
        <a:bodyPr/>
        <a:lstStyle/>
        <a:p>
          <a:pPr>
            <a:defRPr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37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8976377952755906E-3"/>
                  <c:y val="-2.9629895611582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859677988012689E-3"/>
                  <c:y val="-2.271845905255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6889176166412033E-3"/>
                  <c:y val="-9.44138090230577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0021154072158891E-3"/>
                  <c:y val="-1.5510015645438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847</c:v>
                </c:pt>
                <c:pt idx="1">
                  <c:v>308</c:v>
                </c:pt>
                <c:pt idx="2">
                  <c:v>95</c:v>
                </c:pt>
                <c:pt idx="3">
                  <c:v>1230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979433540956633E-3"/>
                  <c:y val="-3.222575598245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7790574685626989E-3"/>
                  <c:y val="-2.777783477391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2477876106194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8474556352097777E-3"/>
                  <c:y val="-3.2060837672163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826</c:v>
                </c:pt>
                <c:pt idx="1">
                  <c:v>262</c:v>
                </c:pt>
                <c:pt idx="2">
                  <c:v>128</c:v>
                </c:pt>
                <c:pt idx="3">
                  <c:v>1276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1.3168644964155599E-2"/>
                  <c:y val="-2.4470748159737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422728875308496E-2"/>
                  <c:y val="-9.25927825797019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003055588200725E-3"/>
                  <c:y val="-1.8851470927697556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>
                        <a:solidFill>
                          <a:srgbClr val="170CA4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26</a:t>
                    </a:r>
                    <a:endParaRPr lang="ru-RU" b="0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4776119402985077E-3"/>
                  <c:y val="-2.1858985867808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863</c:v>
                </c:pt>
                <c:pt idx="1">
                  <c:v>261</c:v>
                </c:pt>
                <c:pt idx="2">
                  <c:v>26</c:v>
                </c:pt>
                <c:pt idx="3">
                  <c:v>1410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119488"/>
        <c:axId val="35121024"/>
        <c:axId val="0"/>
      </c:bar3DChart>
      <c:catAx>
        <c:axId val="35119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5121024"/>
        <c:crosses val="autoZero"/>
        <c:auto val="1"/>
        <c:lblAlgn val="ctr"/>
        <c:lblOffset val="100"/>
        <c:noMultiLvlLbl val="0"/>
      </c:catAx>
      <c:valAx>
        <c:axId val="35121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5119488"/>
        <c:crosses val="autoZero"/>
        <c:crossBetween val="between"/>
      </c:valAx>
      <c:spPr>
        <a:noFill/>
        <a:ln w="19048">
          <a:noFill/>
        </a:ln>
      </c:spPr>
    </c:plotArea>
    <c:legend>
      <c:legendPos val="r"/>
      <c:layout>
        <c:manualLayout>
          <c:xMode val="edge"/>
          <c:yMode val="edge"/>
          <c:x val="0.85039957253665432"/>
          <c:y val="0.23642720114531138"/>
          <c:w val="0.14075076185946556"/>
          <c:h val="0.49936721546170371"/>
        </c:manualLayout>
      </c:layout>
      <c:overlay val="0"/>
      <c:txPr>
        <a:bodyPr/>
        <a:lstStyle/>
        <a:p>
          <a:pPr>
            <a:defRPr sz="1200" b="1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7.6916206369726176E-3"/>
                  <c:y val="0.11691485193564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79941002949852E-2"/>
                  <c:y val="-3.75586854460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Производство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17311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274297802326946E-3"/>
                  <c:y val="0.159511381302056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87315634218289E-2"/>
                  <c:y val="-3.0516431924882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Производство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17398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6478199553414031E-2"/>
                  <c:y val="0.17963574777871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448377581121901E-2"/>
                  <c:y val="-2.3474178403756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Производство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17717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169792"/>
        <c:axId val="35171328"/>
        <c:axId val="0"/>
      </c:bar3DChart>
      <c:catAx>
        <c:axId val="35169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171328"/>
        <c:crosses val="autoZero"/>
        <c:auto val="1"/>
        <c:lblAlgn val="ctr"/>
        <c:lblOffset val="100"/>
        <c:noMultiLvlLbl val="0"/>
      </c:catAx>
      <c:valAx>
        <c:axId val="35171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5169792"/>
        <c:crosses val="autoZero"/>
        <c:crossBetween val="between"/>
      </c:valAx>
      <c:spPr>
        <a:noFill/>
        <a:ln w="19059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200" b="0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0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1667834058056176"/>
          <c:y val="0.89568610103512347"/>
          <c:w val="0.51904407098366434"/>
          <c:h val="6.5615196976782392E-2"/>
        </c:manualLayout>
      </c:layout>
      <c:overlay val="0"/>
      <c:txPr>
        <a:bodyPr/>
        <a:lstStyle/>
        <a:p>
          <a:pPr>
            <a:defRPr sz="1200" b="0" baseline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6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850746268656716E-2"/>
          <c:y val="3.4810126582278479E-2"/>
          <c:w val="0.85367599012809969"/>
          <c:h val="0.8268566231436260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2.0648967551622602E-2"/>
                  <c:y val="4.6296296296296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0982489129157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324483775811161E-2"/>
                  <c:y val="-9.25925925925935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2893406980843814E-4"/>
                  <c:y val="-2.5931924648659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12604</c:v>
                </c:pt>
                <c:pt idx="1">
                  <c:v>2907</c:v>
                </c:pt>
                <c:pt idx="2">
                  <c:v>1423</c:v>
                </c:pt>
                <c:pt idx="3">
                  <c:v>376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9498525073746312E-3"/>
                  <c:y val="-2.5462962962962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808673169585146E-3"/>
                  <c:y val="-1.7053473537326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865201551298624E-3"/>
                  <c:y val="-1.9602561546895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997050147492815E-3"/>
                  <c:y val="-1.6203703703703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12616</c:v>
                </c:pt>
                <c:pt idx="1">
                  <c:v>2656</c:v>
                </c:pt>
                <c:pt idx="2">
                  <c:v>1658</c:v>
                </c:pt>
                <c:pt idx="3">
                  <c:v>468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4.2772861356932527E-2"/>
                  <c:y val="-1.388888888888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9611587730638151E-2"/>
                  <c:y val="-1.6672480813316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272299917734164E-2"/>
                  <c:y val="-2.7162613375859661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>
                        <a:solidFill>
                          <a:srgbClr val="170CA4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1816</a:t>
                    </a:r>
                    <a:endParaRPr lang="ru-RU" b="0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065695146315666E-2"/>
                  <c:y val="-2.1448968404265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КФХ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12690</c:v>
                </c:pt>
                <c:pt idx="1">
                  <c:v>2683</c:v>
                </c:pt>
                <c:pt idx="2">
                  <c:v>1816</c:v>
                </c:pt>
                <c:pt idx="3">
                  <c:v>529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192192"/>
        <c:axId val="35193984"/>
        <c:axId val="0"/>
      </c:bar3DChart>
      <c:catAx>
        <c:axId val="3519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5193984"/>
        <c:crosses val="autoZero"/>
        <c:auto val="1"/>
        <c:lblAlgn val="ctr"/>
        <c:lblOffset val="100"/>
        <c:noMultiLvlLbl val="0"/>
      </c:catAx>
      <c:valAx>
        <c:axId val="35193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5192192"/>
        <c:crosses val="autoZero"/>
        <c:crossBetween val="between"/>
      </c:valAx>
      <c:spPr>
        <a:noFill/>
        <a:ln w="19048">
          <a:noFill/>
        </a:ln>
      </c:spPr>
    </c:plotArea>
    <c:legend>
      <c:legendPos val="r"/>
      <c:layout>
        <c:manualLayout>
          <c:xMode val="edge"/>
          <c:yMode val="edge"/>
          <c:x val="0.85039957253665432"/>
          <c:y val="0.23642729287814288"/>
          <c:w val="0.14075076185946556"/>
          <c:h val="0.42658252765872623"/>
        </c:manualLayout>
      </c:layout>
      <c:overlay val="0"/>
      <c:txPr>
        <a:bodyPr/>
        <a:lstStyle/>
        <a:p>
          <a:pPr>
            <a:defRPr sz="1200" b="1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0306161857255986E-2"/>
                  <c:y val="0.117032467566587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358593299596438E-3"/>
                  <c:y val="0.159419219916663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КФХ</c:v>
                </c:pt>
                <c:pt idx="1">
                  <c:v>ЛПХ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2711</c:v>
                </c:pt>
                <c:pt idx="1">
                  <c:v>3861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49215296906027E-2"/>
                  <c:y val="0.14805110528445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224160035797873E-2"/>
                  <c:y val="0.140639893228523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КФХ</c:v>
                </c:pt>
                <c:pt idx="1">
                  <c:v>ЛПХ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7891</c:v>
                </c:pt>
                <c:pt idx="1">
                  <c:v>3868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7.389461537247519E-3"/>
                  <c:y val="0.15695380767472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338190554969137E-2"/>
                  <c:y val="0.111968441462222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КФХ</c:v>
                </c:pt>
                <c:pt idx="1">
                  <c:v>ЛПХ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6408</c:v>
                </c:pt>
                <c:pt idx="1">
                  <c:v>2200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773248"/>
        <c:axId val="35202560"/>
        <c:axId val="0"/>
      </c:bar3DChart>
      <c:catAx>
        <c:axId val="34773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5202560"/>
        <c:crosses val="autoZero"/>
        <c:auto val="1"/>
        <c:lblAlgn val="ctr"/>
        <c:lblOffset val="100"/>
        <c:noMultiLvlLbl val="0"/>
      </c:catAx>
      <c:valAx>
        <c:axId val="35202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773248"/>
        <c:crosses val="autoZero"/>
        <c:crossBetween val="between"/>
      </c:valAx>
      <c:spPr>
        <a:noFill/>
        <a:ln w="1905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6576817159600017"/>
          <c:y val="0.27005127047291128"/>
          <c:w val="0.11609834005648623"/>
          <c:h val="0.3767630927854449"/>
        </c:manualLayout>
      </c:layout>
      <c:overlay val="0"/>
      <c:txPr>
        <a:bodyPr/>
        <a:lstStyle/>
        <a:p>
          <a:pPr>
            <a:defRPr sz="1200" b="1" baseline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7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129032258064516E-2"/>
          <c:y val="4.1509433962264149E-2"/>
          <c:w val="0.967741935483871"/>
          <c:h val="0.745610459069974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Денежная выручка на 1 работника (тыс. руб.)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4.3685778280647472E-3"/>
                  <c:y val="0.15493329371564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66645115108412E-2"/>
                  <c:y val="0.17888812954984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8391253146142658E-3"/>
                  <c:y val="0.21819135343931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908051816103632E-2"/>
                  <c:y val="0.169448521764968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0934260050338283E-3"/>
                  <c:y val="0.23532045758431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АО "КВ Агро"</c:v>
                </c:pt>
                <c:pt idx="1">
                  <c:v>ООО "АФ "Нармонка"</c:v>
                </c:pt>
                <c:pt idx="2">
                  <c:v>ООО "АФ Заря"</c:v>
                </c:pt>
                <c:pt idx="3">
                  <c:v>Верхнеуслонский район</c:v>
                </c:pt>
                <c:pt idx="4">
                  <c:v>Республика Татарстан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16.7</c:v>
                </c:pt>
                <c:pt idx="1">
                  <c:v>16.8</c:v>
                </c:pt>
                <c:pt idx="2">
                  <c:v>20.2</c:v>
                </c:pt>
                <c:pt idx="3">
                  <c:v>16.5</c:v>
                </c:pt>
                <c:pt idx="4">
                  <c:v>22.5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339648"/>
        <c:axId val="35341440"/>
        <c:axId val="0"/>
      </c:bar3DChart>
      <c:catAx>
        <c:axId val="35339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5341440"/>
        <c:crosses val="autoZero"/>
        <c:auto val="1"/>
        <c:lblAlgn val="ctr"/>
        <c:lblOffset val="100"/>
        <c:noMultiLvlLbl val="0"/>
      </c:catAx>
      <c:valAx>
        <c:axId val="3534144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35339648"/>
        <c:crosses val="autoZero"/>
        <c:crossBetween val="between"/>
      </c:valAx>
      <c:spPr>
        <a:noFill/>
        <a:ln w="19057">
          <a:noFill/>
        </a:ln>
      </c:spPr>
    </c:plotArea>
    <c:plotVisOnly val="1"/>
    <c:dispBlanksAs val="gap"/>
    <c:showDLblsOverMax val="0"/>
  </c:chart>
  <c:txPr>
    <a:bodyPr/>
    <a:lstStyle/>
    <a:p>
      <a:pPr>
        <a:defRPr sz="134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4627944735471618E-2"/>
                  <c:y val="-3.22023975637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37370952424715E-2"/>
                  <c:y val="-2.4697547234657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171307784211011E-2"/>
                  <c:y val="-3.99367437984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0099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525.1</c:v>
                </c:pt>
                <c:pt idx="1">
                  <c:v>645.1</c:v>
                </c:pt>
                <c:pt idx="2">
                  <c:v>860.2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344448"/>
        <c:axId val="108380160"/>
        <c:axId val="0"/>
      </c:bar3DChart>
      <c:catAx>
        <c:axId val="10834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108380160"/>
        <c:crosses val="autoZero"/>
        <c:auto val="1"/>
        <c:lblAlgn val="ctr"/>
        <c:lblOffset val="100"/>
        <c:noMultiLvlLbl val="0"/>
      </c:catAx>
      <c:valAx>
        <c:axId val="10838016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08344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8.4574967191601055E-2"/>
                  <c:y val="-0.2425275590551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78637450134199E-2"/>
                  <c:y val="6.843011811023621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Пашни обрабатывается</c:v>
                </c:pt>
                <c:pt idx="1">
                  <c:v>Неиспользуемые земли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48000</c:v>
                </c:pt>
                <c:pt idx="1">
                  <c:v>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0000008740718813"/>
          <c:y val="0.83359227362204735"/>
          <c:w val="0.79025552617379113"/>
          <c:h val="6.3872293307086617E-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solidFill>
            <a:srgbClr val="170CA4"/>
          </a:solidFill>
          <a:latin typeface="Verdana" pitchFamily="34" charset="0"/>
          <a:ea typeface="Verdana" pitchFamily="34" charset="0"/>
          <a:cs typeface="Verdana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ru-RU" sz="1200" b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Среднемесячная заработная плата, руб.</a:t>
            </a:r>
          </a:p>
        </c:rich>
      </c:tx>
      <c:layout>
        <c:manualLayout>
          <c:xMode val="edge"/>
          <c:yMode val="edge"/>
          <c:x val="0.14298639305338148"/>
          <c:y val="6.5724608057126082E-3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8332505016232206"/>
          <c:w val="0.96064002641654345"/>
          <c:h val="0.697293199469758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1.424339542938418E-2"/>
                  <c:y val="-5.9577581657593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004624093870297E-2"/>
                  <c:y val="-8.2702327056253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562085694182129E-2"/>
                  <c:y val="-3.8940407084398027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44878,9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713365539452502E-2"/>
                  <c:y val="-2.091488629383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6618357487922701E-3"/>
                  <c:y val="-2.640133855272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272141706924315E-2"/>
                  <c:y val="-2.091488629383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31385.1</c:v>
                </c:pt>
                <c:pt idx="1">
                  <c:v>35503.9</c:v>
                </c:pt>
                <c:pt idx="2">
                  <c:v>44878.9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2217728"/>
        <c:axId val="52547968"/>
        <c:axId val="0"/>
      </c:bar3DChart>
      <c:catAx>
        <c:axId val="5221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52547968"/>
        <c:crosses val="autoZero"/>
        <c:auto val="1"/>
        <c:lblAlgn val="ctr"/>
        <c:lblOffset val="100"/>
        <c:noMultiLvlLbl val="0"/>
      </c:catAx>
      <c:valAx>
        <c:axId val="52547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2217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Лист1!$C$44:$C$49</c:f>
              <c:strCache>
                <c:ptCount val="6"/>
                <c:pt idx="0">
                  <c:v>Сельское хозяйство</c:v>
                </c:pt>
                <c:pt idx="1">
                  <c:v>Здравоохранение</c:v>
                </c:pt>
                <c:pt idx="2">
                  <c:v>Образование</c:v>
                </c:pt>
                <c:pt idx="3">
                  <c:v>Культура, спорт</c:v>
                </c:pt>
                <c:pt idx="4">
                  <c:v>г.Иннополис</c:v>
                </c:pt>
                <c:pt idx="5">
                  <c:v>Верхнеуслонский район</c:v>
                </c:pt>
              </c:strCache>
            </c:strRef>
          </c:cat>
          <c:val>
            <c:numRef>
              <c:f>Лист1!$D$44:$D$49</c:f>
              <c:numCache>
                <c:formatCode>General</c:formatCode>
                <c:ptCount val="6"/>
                <c:pt idx="0">
                  <c:v>16.600000000000001</c:v>
                </c:pt>
                <c:pt idx="1">
                  <c:v>31.5</c:v>
                </c:pt>
                <c:pt idx="2">
                  <c:v>28.4</c:v>
                </c:pt>
                <c:pt idx="3">
                  <c:v>26</c:v>
                </c:pt>
                <c:pt idx="4">
                  <c:v>91.5</c:v>
                </c:pt>
                <c:pt idx="5">
                  <c:v>26.6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6235904"/>
        <c:axId val="56428032"/>
        <c:axId val="0"/>
      </c:bar3DChart>
      <c:catAx>
        <c:axId val="56235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56428032"/>
        <c:crosses val="autoZero"/>
        <c:auto val="1"/>
        <c:lblAlgn val="ctr"/>
        <c:lblOffset val="100"/>
        <c:noMultiLvlLbl val="0"/>
      </c:catAx>
      <c:valAx>
        <c:axId val="56428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235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9BBB59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1.2506427382637674E-2"/>
                  <c:y val="-1.7429115018966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412238325282003E-3"/>
                  <c:y val="-2.4400700676138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154507970903381E-2"/>
                  <c:y val="-4.0477618016208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199332402088729E-2"/>
                  <c:y val="-3.2154037783770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6618357487922701E-3"/>
                  <c:y val="-2.640133855272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272141706924315E-2"/>
                  <c:y val="-2.091488629383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6"/>
                <c:pt idx="0">
                  <c:v>Дрожжановский</c:v>
                </c:pt>
                <c:pt idx="1">
                  <c:v>Тетюшский</c:v>
                </c:pt>
                <c:pt idx="2">
                  <c:v>Верхнеуслонский</c:v>
                </c:pt>
                <c:pt idx="3">
                  <c:v>Кайбицкий</c:v>
                </c:pt>
                <c:pt idx="4">
                  <c:v>Апастовский</c:v>
                </c:pt>
                <c:pt idx="5">
                  <c:v>Камско-Устьинский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0.32</c:v>
                </c:pt>
                <c:pt idx="1">
                  <c:v>0.33</c:v>
                </c:pt>
                <c:pt idx="2">
                  <c:v>0.38</c:v>
                </c:pt>
                <c:pt idx="3">
                  <c:v>0.38</c:v>
                </c:pt>
                <c:pt idx="4">
                  <c:v>0.42</c:v>
                </c:pt>
                <c:pt idx="5">
                  <c:v>0.56000000000000005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12608"/>
        <c:axId val="35414400"/>
        <c:axId val="0"/>
      </c:bar3DChart>
      <c:catAx>
        <c:axId val="3541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5414400"/>
        <c:crosses val="autoZero"/>
        <c:auto val="1"/>
        <c:lblAlgn val="ctr"/>
        <c:lblOffset val="100"/>
        <c:noMultiLvlLbl val="0"/>
      </c:catAx>
      <c:valAx>
        <c:axId val="35414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54126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912278140804912E-2"/>
          <c:y val="0.15384305835010059"/>
          <c:w val="0.92308034014832119"/>
          <c:h val="0.4259472081040037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ИПП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3.2472658474942552E-2"/>
                  <c:y val="-5.999893594381783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125036851309618E-2"/>
                  <c:y val="8.203944101581896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59477011938391E-2"/>
                  <c:y val="-7.57047598779882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0,42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612561788555057E-2"/>
                  <c:y val="8.368198907568986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375851873477647E-2"/>
                  <c:y val="-7.113286514861318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587216674251594E-2"/>
                  <c:y val="-7.532382776477264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1780912882072944E-2"/>
                  <c:y val="8.721820245442296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5501707324752343E-2"/>
                  <c:y val="8.707952046534728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3563399994847976E-2"/>
                  <c:y val="-9.085762928282613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0,26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4821181703432111E-2"/>
                  <c:y val="-7.959211179683620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7859378154653742E-2"/>
                  <c:y val="6.8232725254872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7631212129018224E-2"/>
                  <c:y val="9.0110661842945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0988794669897034E-2"/>
                  <c:y val="-6.4049995122365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2017 год</c:v>
                </c:pt>
                <c:pt idx="1">
                  <c:v>январь</c:v>
                </c:pt>
                <c:pt idx="2">
                  <c:v>февраль</c:v>
                </c:pt>
                <c:pt idx="3">
                  <c:v>март</c:v>
                </c:pt>
                <c:pt idx="4">
                  <c:v>апрель</c:v>
                </c:pt>
                <c:pt idx="5">
                  <c:v>май</c:v>
                </c:pt>
                <c:pt idx="6">
                  <c:v>июнь</c:v>
                </c:pt>
                <c:pt idx="7">
                  <c:v>июль</c:v>
                </c:pt>
                <c:pt idx="8">
                  <c:v>август</c:v>
                </c:pt>
                <c:pt idx="9">
                  <c:v>сентябрь</c:v>
                </c:pt>
                <c:pt idx="10">
                  <c:v>октябрь</c:v>
                </c:pt>
                <c:pt idx="11">
                  <c:v>ноябрь</c:v>
                </c:pt>
                <c:pt idx="12">
                  <c:v>декабрь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0.37</c:v>
                </c:pt>
                <c:pt idx="1">
                  <c:v>0.39</c:v>
                </c:pt>
                <c:pt idx="2">
                  <c:v>0.42</c:v>
                </c:pt>
                <c:pt idx="3">
                  <c:v>0.37</c:v>
                </c:pt>
                <c:pt idx="4">
                  <c:v>0.31</c:v>
                </c:pt>
                <c:pt idx="5">
                  <c:v>0.33</c:v>
                </c:pt>
                <c:pt idx="6">
                  <c:v>0.39</c:v>
                </c:pt>
                <c:pt idx="7">
                  <c:v>0.35</c:v>
                </c:pt>
                <c:pt idx="8">
                  <c:v>0.26</c:v>
                </c:pt>
                <c:pt idx="9">
                  <c:v>0.35</c:v>
                </c:pt>
                <c:pt idx="10">
                  <c:v>0.35</c:v>
                </c:pt>
                <c:pt idx="11">
                  <c:v>0.32</c:v>
                </c:pt>
                <c:pt idx="12">
                  <c:v>0.38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71360"/>
        <c:axId val="35472896"/>
      </c:lineChart>
      <c:catAx>
        <c:axId val="35471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35472896"/>
        <c:crosses val="autoZero"/>
        <c:auto val="1"/>
        <c:lblAlgn val="ctr"/>
        <c:lblOffset val="100"/>
        <c:noMultiLvlLbl val="0"/>
      </c:catAx>
      <c:valAx>
        <c:axId val="3547289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5471360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тыс.кв.м.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2.2259567799406136E-2"/>
                  <c:y val="-1.133344545056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518463967573173E-2"/>
                  <c:y val="-4.3852795120255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80284677381345E-2"/>
                  <c:y val="-5.6371974724493687E-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49000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46317</c:v>
                </c:pt>
                <c:pt idx="1">
                  <c:v>30237</c:v>
                </c:pt>
                <c:pt idx="2">
                  <c:v>49000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508608"/>
        <c:axId val="35513472"/>
        <c:axId val="0"/>
      </c:bar3DChart>
      <c:catAx>
        <c:axId val="35508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5513472"/>
        <c:crosses val="autoZero"/>
        <c:auto val="1"/>
        <c:lblAlgn val="ctr"/>
        <c:lblOffset val="100"/>
        <c:noMultiLvlLbl val="0"/>
      </c:catAx>
      <c:valAx>
        <c:axId val="355134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35508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333333333333332E-3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16666666666666E-2"/>
                  <c:y val="-2.1874999999999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749999999999999E-2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152</c:v>
                </c:pt>
                <c:pt idx="1">
                  <c:v>166</c:v>
                </c:pt>
                <c:pt idx="2">
                  <c:v>161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3.125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66666666666666E-2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3333333333332E-3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286</c:v>
                </c:pt>
                <c:pt idx="1">
                  <c:v>260</c:v>
                </c:pt>
                <c:pt idx="2">
                  <c:v>287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981376"/>
        <c:axId val="36991360"/>
        <c:axId val="0"/>
      </c:bar3DChart>
      <c:catAx>
        <c:axId val="3698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6991360"/>
        <c:crosses val="autoZero"/>
        <c:auto val="1"/>
        <c:lblAlgn val="ctr"/>
        <c:lblOffset val="100"/>
        <c:noMultiLvlLbl val="0"/>
      </c:catAx>
      <c:valAx>
        <c:axId val="36991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9813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1857119422572183"/>
          <c:y val="9.3749999999999997E-3"/>
          <c:w val="0.36285761154855645"/>
          <c:h val="6.3872293307086617E-2"/>
        </c:manualLayout>
      </c:layout>
      <c:overlay val="0"/>
      <c:txPr>
        <a:bodyPr/>
        <a:lstStyle/>
        <a:p>
          <a:pPr>
            <a:defRPr sz="120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135043962927232E-2"/>
          <c:y val="8.3812097566850666E-2"/>
          <c:w val="0.93150290328156005"/>
          <c:h val="0.789797444473454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4627944735471618E-2"/>
                  <c:y val="-3.22023975637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37370952424715E-2"/>
                  <c:y val="-2.4697547234657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171307784211011E-2"/>
                  <c:y val="-3.99367437984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0099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</c:v>
                </c:pt>
                <c:pt idx="1">
                  <c:v>42</c:v>
                </c:pt>
                <c:pt idx="2">
                  <c:v>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7237888"/>
        <c:axId val="37239424"/>
        <c:axId val="0"/>
      </c:bar3DChart>
      <c:catAx>
        <c:axId val="3723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37239424"/>
        <c:crosses val="autoZero"/>
        <c:auto val="1"/>
        <c:lblAlgn val="ctr"/>
        <c:lblOffset val="100"/>
        <c:noMultiLvlLbl val="0"/>
      </c:catAx>
      <c:valAx>
        <c:axId val="37239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7237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416666666666628E-2"/>
                  <c:y val="-7.4999999999999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208145314103302E-2"/>
                  <c:y val="-5.8354204394423626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170CA4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25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937216"/>
        <c:axId val="48951296"/>
        <c:axId val="0"/>
      </c:bar3DChart>
      <c:catAx>
        <c:axId val="48937216"/>
        <c:scaling>
          <c:orientation val="minMax"/>
        </c:scaling>
        <c:delete val="1"/>
        <c:axPos val="b"/>
        <c:majorTickMark val="out"/>
        <c:minorTickMark val="none"/>
        <c:tickLblPos val="nextTo"/>
        <c:crossAx val="48951296"/>
        <c:crosses val="autoZero"/>
        <c:auto val="1"/>
        <c:lblAlgn val="ctr"/>
        <c:lblOffset val="100"/>
        <c:noMultiLvlLbl val="0"/>
      </c:catAx>
      <c:valAx>
        <c:axId val="48951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89372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9174041297935273E-2"/>
                  <c:y val="-2.1126760563380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749262536873153E-2"/>
                  <c:y val="-2.1126945399430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Контрольных мероприятий</c:v>
                </c:pt>
                <c:pt idx="1">
                  <c:v>Экспертно-аналитических мероприятий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</c:v>
                </c:pt>
                <c:pt idx="1">
                  <c:v>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498525073746312E-3"/>
                  <c:y val="-2.3474178403756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648967551622429E-2"/>
                  <c:y val="-3.0516431924882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Контрольных мероприятий</c:v>
                </c:pt>
                <c:pt idx="1">
                  <c:v>Экспертно-аналитических мероприятий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</c:v>
                </c:pt>
                <c:pt idx="1">
                  <c:v>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3.2448377581121998E-2"/>
                  <c:y val="-2.58215962441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448377581120985E-2"/>
                  <c:y val="-4.2253705962810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Контрольных мероприятий</c:v>
                </c:pt>
                <c:pt idx="1">
                  <c:v>Экспертно-аналитических мероприятий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</c:v>
                </c:pt>
                <c:pt idx="1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261184"/>
        <c:axId val="49262976"/>
        <c:axId val="0"/>
      </c:bar3DChart>
      <c:catAx>
        <c:axId val="49261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49262976"/>
        <c:crosses val="autoZero"/>
        <c:auto val="1"/>
        <c:lblAlgn val="ctr"/>
        <c:lblOffset val="100"/>
        <c:noMultiLvlLbl val="0"/>
      </c:catAx>
      <c:valAx>
        <c:axId val="49262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9261184"/>
        <c:crosses val="autoZero"/>
        <c:crossBetween val="between"/>
      </c:valAx>
      <c:spPr>
        <a:noFill/>
        <a:ln w="25389">
          <a:noFill/>
        </a:ln>
      </c:spPr>
    </c:plotArea>
    <c:legend>
      <c:legendPos val="t"/>
      <c:legendEntry>
        <c:idx val="0"/>
        <c:txPr>
          <a:bodyPr/>
          <a:lstStyle/>
          <a:p>
            <a:pPr>
              <a:defRPr sz="1200" b="0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0" baseline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sz="1200" b="0" baseline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4627944735471618E-2"/>
                  <c:y val="-3.22023975637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37370952424715E-2"/>
                  <c:y val="-2.4697547234657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171307784211011E-2"/>
                  <c:y val="-3.99367437984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0099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</c:v>
                </c:pt>
                <c:pt idx="1">
                  <c:v>74.7</c:v>
                </c:pt>
                <c:pt idx="2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779776"/>
        <c:axId val="109982848"/>
        <c:axId val="0"/>
      </c:bar3DChart>
      <c:catAx>
        <c:axId val="108779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109982848"/>
        <c:crosses val="autoZero"/>
        <c:auto val="1"/>
        <c:lblAlgn val="ctr"/>
        <c:lblOffset val="100"/>
        <c:noMultiLvlLbl val="0"/>
      </c:catAx>
      <c:valAx>
        <c:axId val="109982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877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ru-RU" sz="1600" b="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Сумма собранных средств с населения, </a:t>
            </a:r>
            <a:r>
              <a:rPr lang="ru-RU" sz="1600" b="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тыс.руб</a:t>
            </a:r>
            <a:r>
              <a:rPr lang="ru-RU" sz="1600" b="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c:rich>
      </c:tx>
      <c:layout>
        <c:manualLayout>
          <c:xMode val="edge"/>
          <c:yMode val="edge"/>
          <c:x val="0.10747702278555411"/>
          <c:y val="4.705127231111899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805333461004452"/>
          <c:w val="0.96064002641654345"/>
          <c:h val="0.697293199469758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2.7518451880264815E-2"/>
                  <c:y val="-7.742912477584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972510666752481E-2"/>
                  <c:y val="-6.7793482940382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679976221276522E-2"/>
                  <c:y val="-3.9346617802587601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170CA4"/>
                        </a:solidFill>
                      </a:rPr>
                      <a:t>3259,1</a:t>
                    </a:r>
                    <a:endParaRPr lang="en-US" sz="105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713365539452502E-2"/>
                  <c:y val="-2.091488629383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6618357487922701E-3"/>
                  <c:y val="-2.640133855272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272141706924315E-2"/>
                  <c:y val="-2.091488629383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1886.4</c:v>
                </c:pt>
                <c:pt idx="1">
                  <c:v>819.5</c:v>
                </c:pt>
                <c:pt idx="2">
                  <c:v>3259.1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34528"/>
        <c:axId val="49340416"/>
        <c:axId val="0"/>
      </c:bar3DChart>
      <c:catAx>
        <c:axId val="4933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49340416"/>
        <c:crosses val="autoZero"/>
        <c:auto val="1"/>
        <c:lblAlgn val="ctr"/>
        <c:lblOffset val="100"/>
        <c:noMultiLvlLbl val="0"/>
      </c:catAx>
      <c:valAx>
        <c:axId val="49340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9334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2.3782491690535618E-2"/>
                  <c:y val="-4.6716050735606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518463967573173E-2"/>
                  <c:y val="-4.3852795120255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325789282199938E-2"/>
                  <c:y val="-5.2813991110681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00009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2.8</c:v>
                </c:pt>
                <c:pt idx="1">
                  <c:v>3.3</c:v>
                </c:pt>
                <c:pt idx="2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31744"/>
        <c:axId val="111334528"/>
        <c:axId val="0"/>
      </c:bar3DChart>
      <c:catAx>
        <c:axId val="111231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111334528"/>
        <c:crosses val="autoZero"/>
        <c:auto val="1"/>
        <c:lblAlgn val="ctr"/>
        <c:lblOffset val="100"/>
        <c:noMultiLvlLbl val="0"/>
      </c:catAx>
      <c:valAx>
        <c:axId val="11133452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11231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1.2506427382637674E-2"/>
                  <c:y val="-1.7429115018966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412238325282003E-3"/>
                  <c:y val="-2.4400700676138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154589371980603E-2"/>
                  <c:y val="-3.4858143823054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713365539452502E-2"/>
                  <c:y val="-2.091488629383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6618357487922701E-3"/>
                  <c:y val="-2.640133855272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272141706924315E-2"/>
                  <c:y val="-2.091488629383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170CA4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Дрожжановский</c:v>
                </c:pt>
                <c:pt idx="2">
                  <c:v>Камско-Устьинский</c:v>
                </c:pt>
                <c:pt idx="3">
                  <c:v>Тетюшский</c:v>
                </c:pt>
                <c:pt idx="4">
                  <c:v>Кайбицкий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2854.8</c:v>
                </c:pt>
                <c:pt idx="1">
                  <c:v>2610.6999999999998</c:v>
                </c:pt>
                <c:pt idx="2">
                  <c:v>695.8</c:v>
                </c:pt>
                <c:pt idx="3">
                  <c:v>505.9</c:v>
                </c:pt>
                <c:pt idx="4">
                  <c:v>490.9</c:v>
                </c:pt>
                <c:pt idx="5">
                  <c:v>356.3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024192"/>
        <c:axId val="114866816"/>
        <c:axId val="0"/>
      </c:bar3DChart>
      <c:catAx>
        <c:axId val="112024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114866816"/>
        <c:crosses val="autoZero"/>
        <c:auto val="1"/>
        <c:lblAlgn val="ctr"/>
        <c:lblOffset val="100"/>
        <c:noMultiLvlLbl val="0"/>
      </c:catAx>
      <c:valAx>
        <c:axId val="114866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024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796311613515915E-2"/>
          <c:y val="0"/>
          <c:w val="0.91440737677296813"/>
          <c:h val="0.829309635095939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4627944735471618E-2"/>
                  <c:y val="-3.22023975637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37370952424715E-2"/>
                  <c:y val="-2.4697547234657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171307784211011E-2"/>
                  <c:y val="-3.99367437984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0099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115</c:v>
                </c:pt>
                <c:pt idx="1">
                  <c:v>183.4</c:v>
                </c:pt>
                <c:pt idx="2" formatCode="General">
                  <c:v>87.9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54624"/>
        <c:axId val="115364608"/>
        <c:axId val="0"/>
      </c:bar3DChart>
      <c:catAx>
        <c:axId val="115354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115364608"/>
        <c:crosses val="autoZero"/>
        <c:auto val="1"/>
        <c:lblAlgn val="ctr"/>
        <c:lblOffset val="100"/>
        <c:noMultiLvlLbl val="0"/>
      </c:catAx>
      <c:valAx>
        <c:axId val="11536460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15354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4627944735471618E-2"/>
                  <c:y val="-3.22023975637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37370952424715E-2"/>
                  <c:y val="-2.4697547234657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171307784211011E-2"/>
                  <c:y val="-3.99367437984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0099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260.10000000000002</c:v>
                </c:pt>
                <c:pt idx="1">
                  <c:v>260.2</c:v>
                </c:pt>
                <c:pt idx="2">
                  <c:v>145.9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025984"/>
        <c:axId val="121799040"/>
        <c:axId val="0"/>
      </c:bar3DChart>
      <c:catAx>
        <c:axId val="11602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121799040"/>
        <c:crosses val="autoZero"/>
        <c:auto val="1"/>
        <c:lblAlgn val="ctr"/>
        <c:lblOffset val="100"/>
        <c:noMultiLvlLbl val="0"/>
      </c:catAx>
      <c:valAx>
        <c:axId val="121799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025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15000000000000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677940183236229E-3"/>
                  <c:y val="0.140663618901293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833333333333333E-3"/>
                  <c:y val="0.15937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293376"/>
        <c:axId val="154295296"/>
        <c:axId val="0"/>
      </c:bar3DChart>
      <c:catAx>
        <c:axId val="154293376"/>
        <c:scaling>
          <c:orientation val="minMax"/>
        </c:scaling>
        <c:delete val="1"/>
        <c:axPos val="b"/>
        <c:majorTickMark val="out"/>
        <c:minorTickMark val="none"/>
        <c:tickLblPos val="nextTo"/>
        <c:crossAx val="154295296"/>
        <c:crosses val="autoZero"/>
        <c:auto val="1"/>
        <c:lblAlgn val="ctr"/>
        <c:lblOffset val="100"/>
        <c:noMultiLvlLbl val="0"/>
      </c:catAx>
      <c:valAx>
        <c:axId val="154295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2933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solidFill>
            <a:srgbClr val="170CA4"/>
          </a:solidFill>
          <a:latin typeface="Verdana" pitchFamily="34" charset="0"/>
          <a:ea typeface="Verdana" pitchFamily="34" charset="0"/>
          <a:cs typeface="Verdana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902205955655381E-3"/>
                  <c:y val="-9.2725913698580548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3178378.3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8715921232945223E-3"/>
                  <c:y val="-7.7271594748817132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7981003.5999999996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6806564171018906E-2"/>
                  <c:y val="-7.7271594748817118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8779103.9000000004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694976"/>
        <c:axId val="131696896"/>
        <c:axId val="0"/>
      </c:bar3DChart>
      <c:catAx>
        <c:axId val="131694976"/>
        <c:scaling>
          <c:orientation val="minMax"/>
        </c:scaling>
        <c:delete val="1"/>
        <c:axPos val="b"/>
        <c:majorTickMark val="out"/>
        <c:minorTickMark val="none"/>
        <c:tickLblPos val="nextTo"/>
        <c:crossAx val="131696896"/>
        <c:crosses val="autoZero"/>
        <c:auto val="1"/>
        <c:lblAlgn val="ctr"/>
        <c:lblOffset val="100"/>
        <c:noMultiLvlLbl val="0"/>
      </c:catAx>
      <c:valAx>
        <c:axId val="131696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6949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rgbClr val="170CA4"/>
          </a:solidFill>
          <a:latin typeface="Verdana" pitchFamily="34" charset="0"/>
          <a:ea typeface="Verdana" pitchFamily="34" charset="0"/>
          <a:cs typeface="Verdana" pitchFamily="34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ABD6A1-D02F-4BE8-BE41-BAEDBCC375C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4496D3-80A0-44C5-845A-1101FE7837C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C255B7F-10B1-4228-8C30-49434AB1D754}" type="parTrans" cxnId="{D01AFFCB-8945-414D-AC78-F1716A98D325}">
      <dgm:prSet/>
      <dgm:spPr/>
      <dgm:t>
        <a:bodyPr/>
        <a:lstStyle/>
        <a:p>
          <a:endParaRPr lang="ru-RU" sz="1600"/>
        </a:p>
      </dgm:t>
    </dgm:pt>
    <dgm:pt modelId="{D47FDC90-9218-453E-A0EB-A8429DB1FE48}" type="sibTrans" cxnId="{D01AFFCB-8945-414D-AC78-F1716A98D325}">
      <dgm:prSet/>
      <dgm:spPr/>
      <dgm:t>
        <a:bodyPr/>
        <a:lstStyle/>
        <a:p>
          <a:endParaRPr lang="ru-RU" sz="1600"/>
        </a:p>
      </dgm:t>
    </dgm:pt>
    <dgm:pt modelId="{933EB33C-051A-4CC0-B2D9-D55505571203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г. Казань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AD36763-85C0-4407-B5ED-A377810AF681}" type="parTrans" cxnId="{611F1CB5-40F7-492D-B71F-CBCBE2603998}">
      <dgm:prSet/>
      <dgm:spPr/>
      <dgm:t>
        <a:bodyPr/>
        <a:lstStyle/>
        <a:p>
          <a:endParaRPr lang="ru-RU" sz="1600"/>
        </a:p>
      </dgm:t>
    </dgm:pt>
    <dgm:pt modelId="{F37A3FB7-4210-4A41-911D-0F1BD0F6E722}" type="sibTrans" cxnId="{611F1CB5-40F7-492D-B71F-CBCBE2603998}">
      <dgm:prSet/>
      <dgm:spPr/>
      <dgm:t>
        <a:bodyPr/>
        <a:lstStyle/>
        <a:p>
          <a:endParaRPr lang="ru-RU" sz="1600"/>
        </a:p>
      </dgm:t>
    </dgm:pt>
    <dgm:pt modelId="{B6E6B3CA-5110-458A-906F-BABFCA9B352D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D5AA1F3-9590-45BA-84D3-54CDED25AF16}" type="parTrans" cxnId="{27DE64ED-2FF5-4001-A84F-338E3AFD85FB}">
      <dgm:prSet/>
      <dgm:spPr/>
      <dgm:t>
        <a:bodyPr/>
        <a:lstStyle/>
        <a:p>
          <a:endParaRPr lang="ru-RU" sz="1600"/>
        </a:p>
      </dgm:t>
    </dgm:pt>
    <dgm:pt modelId="{EEDBFBF8-B6FD-42EA-BCDD-9AAE10D96F37}" type="sibTrans" cxnId="{27DE64ED-2FF5-4001-A84F-338E3AFD85FB}">
      <dgm:prSet/>
      <dgm:spPr/>
      <dgm:t>
        <a:bodyPr/>
        <a:lstStyle/>
        <a:p>
          <a:endParaRPr lang="ru-RU" sz="1600"/>
        </a:p>
      </dgm:t>
    </dgm:pt>
    <dgm:pt modelId="{A4D4827E-C20A-49C1-A3D8-BDB9207F40DD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Альметьевский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23B2320-E5AB-43BD-BE00-D3BAAFD6E9FC}" type="parTrans" cxnId="{BC9CCDEA-21B3-4E9F-9750-5C10987D437E}">
      <dgm:prSet/>
      <dgm:spPr/>
      <dgm:t>
        <a:bodyPr/>
        <a:lstStyle/>
        <a:p>
          <a:endParaRPr lang="ru-RU" sz="1600"/>
        </a:p>
      </dgm:t>
    </dgm:pt>
    <dgm:pt modelId="{4ED84C43-2E3E-418D-BE80-81F4133C968B}" type="sibTrans" cxnId="{BC9CCDEA-21B3-4E9F-9750-5C10987D437E}">
      <dgm:prSet/>
      <dgm:spPr/>
      <dgm:t>
        <a:bodyPr/>
        <a:lstStyle/>
        <a:p>
          <a:endParaRPr lang="ru-RU" sz="1600"/>
        </a:p>
      </dgm:t>
    </dgm:pt>
    <dgm:pt modelId="{4468A3D2-5E14-41FD-8B38-7411195E34E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E8C1465-A306-414C-AB59-020E8EF7833C}" type="parTrans" cxnId="{2705575D-266F-4DAD-BE1B-6B8B3A9EB833}">
      <dgm:prSet/>
      <dgm:spPr/>
      <dgm:t>
        <a:bodyPr/>
        <a:lstStyle/>
        <a:p>
          <a:endParaRPr lang="ru-RU" sz="1600"/>
        </a:p>
      </dgm:t>
    </dgm:pt>
    <dgm:pt modelId="{34BC9F33-F33D-4BF7-BB03-3DF623447160}" type="sibTrans" cxnId="{2705575D-266F-4DAD-BE1B-6B8B3A9EB833}">
      <dgm:prSet/>
      <dgm:spPr/>
      <dgm:t>
        <a:bodyPr/>
        <a:lstStyle/>
        <a:p>
          <a:endParaRPr lang="ru-RU" sz="1600"/>
        </a:p>
      </dgm:t>
    </dgm:pt>
    <dgm:pt modelId="{D1B2FFB3-B70A-4141-8DD6-DD45AF8A2757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6FB2CE6-8CCF-4F17-A183-FC23C98D331B}" type="parTrans" cxnId="{F07B4B9D-1085-401F-8029-0CAA089AFAE3}">
      <dgm:prSet/>
      <dgm:spPr/>
      <dgm:t>
        <a:bodyPr/>
        <a:lstStyle/>
        <a:p>
          <a:endParaRPr lang="ru-RU" sz="1600"/>
        </a:p>
      </dgm:t>
    </dgm:pt>
    <dgm:pt modelId="{10B23F66-35A5-4484-822A-911F038E3263}" type="sibTrans" cxnId="{F07B4B9D-1085-401F-8029-0CAA089AFAE3}">
      <dgm:prSet/>
      <dgm:spPr/>
      <dgm:t>
        <a:bodyPr/>
        <a:lstStyle/>
        <a:p>
          <a:endParaRPr lang="ru-RU" sz="1600"/>
        </a:p>
      </dgm:t>
    </dgm:pt>
    <dgm:pt modelId="{99B40A34-B01F-40A0-88F4-D2A41A473DA1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5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6BD54DD-9043-4668-A88D-C1C09A0B2118}" type="parTrans" cxnId="{D9FB192D-706F-4E55-A7B1-3BB5BA85FF33}">
      <dgm:prSet/>
      <dgm:spPr/>
      <dgm:t>
        <a:bodyPr/>
        <a:lstStyle/>
        <a:p>
          <a:endParaRPr lang="ru-RU" sz="1600"/>
        </a:p>
      </dgm:t>
    </dgm:pt>
    <dgm:pt modelId="{EBBE8B91-F1C4-4DE4-9D9F-BD78630BEB2E}" type="sibTrans" cxnId="{D9FB192D-706F-4E55-A7B1-3BB5BA85FF33}">
      <dgm:prSet/>
      <dgm:spPr/>
      <dgm:t>
        <a:bodyPr/>
        <a:lstStyle/>
        <a:p>
          <a:endParaRPr lang="ru-RU" sz="1600"/>
        </a:p>
      </dgm:t>
    </dgm:pt>
    <dgm:pt modelId="{9E5B7D40-26DA-4726-BC27-E3FB7FC6DAD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55C4144-E860-4EB2-8606-DAF5F5119461}" type="parTrans" cxnId="{E8330E50-CF37-4795-89DB-61D11C66AA34}">
      <dgm:prSet/>
      <dgm:spPr/>
      <dgm:t>
        <a:bodyPr/>
        <a:lstStyle/>
        <a:p>
          <a:endParaRPr lang="ru-RU" sz="1600"/>
        </a:p>
      </dgm:t>
    </dgm:pt>
    <dgm:pt modelId="{49975BB6-EBA5-48B1-9A66-A53C13E5CFAB}" type="sibTrans" cxnId="{E8330E50-CF37-4795-89DB-61D11C66AA34}">
      <dgm:prSet/>
      <dgm:spPr/>
      <dgm:t>
        <a:bodyPr/>
        <a:lstStyle/>
        <a:p>
          <a:endParaRPr lang="ru-RU" sz="1600"/>
        </a:p>
      </dgm:t>
    </dgm:pt>
    <dgm:pt modelId="{E2432F7E-F121-486D-853E-B72C3E94D18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456E38B-E5EA-481D-A278-0485CD2A226E}" type="parTrans" cxnId="{D9A0363A-6580-498A-8EE3-DFC35C59147A}">
      <dgm:prSet/>
      <dgm:spPr/>
      <dgm:t>
        <a:bodyPr/>
        <a:lstStyle/>
        <a:p>
          <a:endParaRPr lang="ru-RU" sz="1600"/>
        </a:p>
      </dgm:t>
    </dgm:pt>
    <dgm:pt modelId="{E95C8926-EDFD-44F0-972A-97B01420A8C4}" type="sibTrans" cxnId="{D9A0363A-6580-498A-8EE3-DFC35C59147A}">
      <dgm:prSet/>
      <dgm:spPr/>
      <dgm:t>
        <a:bodyPr/>
        <a:lstStyle/>
        <a:p>
          <a:endParaRPr lang="ru-RU" sz="1600"/>
        </a:p>
      </dgm:t>
    </dgm:pt>
    <dgm:pt modelId="{4C0A2269-9A99-48AB-B7C0-46990F66790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41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693DB75-E9F2-491F-A3C6-631A259BA6AE}" type="parTrans" cxnId="{AB9C2A1C-5C07-48F7-AA26-97B9AC09E444}">
      <dgm:prSet/>
      <dgm:spPr/>
      <dgm:t>
        <a:bodyPr/>
        <a:lstStyle/>
        <a:p>
          <a:endParaRPr lang="ru-RU" sz="1600"/>
        </a:p>
      </dgm:t>
    </dgm:pt>
    <dgm:pt modelId="{7AE816DD-B87D-43A8-985D-66F45640CB33}" type="sibTrans" cxnId="{AB9C2A1C-5C07-48F7-AA26-97B9AC09E444}">
      <dgm:prSet/>
      <dgm:spPr/>
      <dgm:t>
        <a:bodyPr/>
        <a:lstStyle/>
        <a:p>
          <a:endParaRPr lang="ru-RU" sz="1600"/>
        </a:p>
      </dgm:t>
    </dgm:pt>
    <dgm:pt modelId="{EC631C0B-395C-4791-9740-F2B76BF5C18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42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84EAF9E-CF4B-419B-AFDA-FF9FA4051039}" type="parTrans" cxnId="{A6CB0132-B414-4E0D-B0B8-EC9AEE6DE50D}">
      <dgm:prSet/>
      <dgm:spPr/>
      <dgm:t>
        <a:bodyPr/>
        <a:lstStyle/>
        <a:p>
          <a:endParaRPr lang="ru-RU" sz="1600"/>
        </a:p>
      </dgm:t>
    </dgm:pt>
    <dgm:pt modelId="{94D11D67-2286-4BB0-9AA8-1D68B4C2F8AD}" type="sibTrans" cxnId="{A6CB0132-B414-4E0D-B0B8-EC9AEE6DE50D}">
      <dgm:prSet/>
      <dgm:spPr/>
      <dgm:t>
        <a:bodyPr/>
        <a:lstStyle/>
        <a:p>
          <a:endParaRPr lang="ru-RU" sz="1600"/>
        </a:p>
      </dgm:t>
    </dgm:pt>
    <dgm:pt modelId="{670D20D5-C348-4135-965F-304AAE2E63F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43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5B1CA06-6FDA-4C84-B037-A251EFFB9BD5}" type="parTrans" cxnId="{CD5DCC4F-3E01-44C2-BA1E-C137FEF6756B}">
      <dgm:prSet/>
      <dgm:spPr/>
      <dgm:t>
        <a:bodyPr/>
        <a:lstStyle/>
        <a:p>
          <a:endParaRPr lang="ru-RU" sz="1600"/>
        </a:p>
      </dgm:t>
    </dgm:pt>
    <dgm:pt modelId="{A000E870-97B8-4BA3-9085-E0A629F7ACCE}" type="sibTrans" cxnId="{CD5DCC4F-3E01-44C2-BA1E-C137FEF6756B}">
      <dgm:prSet/>
      <dgm:spPr/>
      <dgm:t>
        <a:bodyPr/>
        <a:lstStyle/>
        <a:p>
          <a:endParaRPr lang="ru-RU" sz="1600"/>
        </a:p>
      </dgm:t>
    </dgm:pt>
    <dgm:pt modelId="{07D3FEBF-E6DE-4482-AC8B-40BB6011F28E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Кайбицкий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13D1C63-8752-4E4B-93F3-E01FB531AEFE}" type="parTrans" cxnId="{2F4EE571-53BE-4F80-9F00-3347403A1F57}">
      <dgm:prSet/>
      <dgm:spPr/>
      <dgm:t>
        <a:bodyPr/>
        <a:lstStyle/>
        <a:p>
          <a:endParaRPr lang="ru-RU" sz="1600"/>
        </a:p>
      </dgm:t>
    </dgm:pt>
    <dgm:pt modelId="{8CF66F23-0D95-4785-916C-729D8F4C00F8}" type="sibTrans" cxnId="{2F4EE571-53BE-4F80-9F00-3347403A1F57}">
      <dgm:prSet/>
      <dgm:spPr/>
      <dgm:t>
        <a:bodyPr/>
        <a:lstStyle/>
        <a:p>
          <a:endParaRPr lang="ru-RU" sz="1600"/>
        </a:p>
      </dgm:t>
    </dgm:pt>
    <dgm:pt modelId="{5E435704-BFC7-4FCA-BF96-93487B658F0C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Лаишевский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5FE0864-8718-425E-B53B-976E1732A22E}" type="parTrans" cxnId="{C245D393-5529-4196-B7F7-6D2F357EB9DE}">
      <dgm:prSet/>
      <dgm:spPr/>
      <dgm:t>
        <a:bodyPr/>
        <a:lstStyle/>
        <a:p>
          <a:endParaRPr lang="ru-RU" sz="1600"/>
        </a:p>
      </dgm:t>
    </dgm:pt>
    <dgm:pt modelId="{28864CD8-3C26-4469-B751-2DEF875D82E2}" type="sibTrans" cxnId="{C245D393-5529-4196-B7F7-6D2F357EB9DE}">
      <dgm:prSet/>
      <dgm:spPr/>
      <dgm:t>
        <a:bodyPr/>
        <a:lstStyle/>
        <a:p>
          <a:endParaRPr lang="ru-RU" sz="1600"/>
        </a:p>
      </dgm:t>
    </dgm:pt>
    <dgm:pt modelId="{9C7A9F3D-5EB2-4695-BB2D-ABDBB9CCE5A5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Верхнеуслонский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11DE769-1DE4-4FCE-BA2D-288FA2831539}" type="parTrans" cxnId="{C2D2058E-65CF-4CB9-A228-AE195C2411C9}">
      <dgm:prSet/>
      <dgm:spPr/>
      <dgm:t>
        <a:bodyPr/>
        <a:lstStyle/>
        <a:p>
          <a:endParaRPr lang="ru-RU" sz="1600"/>
        </a:p>
      </dgm:t>
    </dgm:pt>
    <dgm:pt modelId="{F4FD1175-1E76-4298-9399-DA2A3D343D56}" type="sibTrans" cxnId="{C2D2058E-65CF-4CB9-A228-AE195C2411C9}">
      <dgm:prSet/>
      <dgm:spPr/>
      <dgm:t>
        <a:bodyPr/>
        <a:lstStyle/>
        <a:p>
          <a:endParaRPr lang="ru-RU" sz="1600"/>
        </a:p>
      </dgm:t>
    </dgm:pt>
    <dgm:pt modelId="{3A04A318-91B7-4403-BE83-B5CDAFE1E9E1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Тукаевский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FA2BDF1-0C90-4D86-90FF-DB4A23AAC395}" type="parTrans" cxnId="{5BF4DA3B-E1AA-41BB-860C-58B749659E37}">
      <dgm:prSet/>
      <dgm:spPr/>
      <dgm:t>
        <a:bodyPr/>
        <a:lstStyle/>
        <a:p>
          <a:endParaRPr lang="ru-RU" sz="1600"/>
        </a:p>
      </dgm:t>
    </dgm:pt>
    <dgm:pt modelId="{5B03042A-89E1-423A-9ABE-A48FB8A00135}" type="sibTrans" cxnId="{5BF4DA3B-E1AA-41BB-860C-58B749659E37}">
      <dgm:prSet/>
      <dgm:spPr/>
      <dgm:t>
        <a:bodyPr/>
        <a:lstStyle/>
        <a:p>
          <a:endParaRPr lang="ru-RU" sz="1600"/>
        </a:p>
      </dgm:t>
    </dgm:pt>
    <dgm:pt modelId="{11F7709F-D297-4BCF-B620-24FC03308C4F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44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55EBE6C2-7588-44A0-A423-311C391AA355}" type="parTrans" cxnId="{43EE099E-DE35-4131-9682-4AAD40FEE110}">
      <dgm:prSet/>
      <dgm:spPr/>
      <dgm:t>
        <a:bodyPr/>
        <a:lstStyle/>
        <a:p>
          <a:endParaRPr lang="ru-RU" sz="1600"/>
        </a:p>
      </dgm:t>
    </dgm:pt>
    <dgm:pt modelId="{42531E9B-6CA7-4B7E-B171-BE3B5E51EF9A}" type="sibTrans" cxnId="{43EE099E-DE35-4131-9682-4AAD40FEE110}">
      <dgm:prSet/>
      <dgm:spPr/>
      <dgm:t>
        <a:bodyPr/>
        <a:lstStyle/>
        <a:p>
          <a:endParaRPr lang="ru-RU" sz="1600"/>
        </a:p>
      </dgm:t>
    </dgm:pt>
    <dgm:pt modelId="{1449DDF2-48BE-4A14-B660-4290138DD0EB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45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0E166E9-8DD0-4D28-9E14-87AFA92441D9}" type="parTrans" cxnId="{6934A47C-5076-439B-9D11-FC25F8C6D734}">
      <dgm:prSet/>
      <dgm:spPr/>
      <dgm:t>
        <a:bodyPr/>
        <a:lstStyle/>
        <a:p>
          <a:endParaRPr lang="ru-RU" sz="1600"/>
        </a:p>
      </dgm:t>
    </dgm:pt>
    <dgm:pt modelId="{BF0F2806-A2B2-4E8D-AC51-78B0B562A8D5}" type="sibTrans" cxnId="{6934A47C-5076-439B-9D11-FC25F8C6D734}">
      <dgm:prSet/>
      <dgm:spPr/>
      <dgm:t>
        <a:bodyPr/>
        <a:lstStyle/>
        <a:p>
          <a:endParaRPr lang="ru-RU" sz="1600"/>
        </a:p>
      </dgm:t>
    </dgm:pt>
    <dgm:pt modelId="{97DA9328-8074-4D83-9DC2-8CF87AC2B10E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Арский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BF31055-FB5E-433B-B8BD-2E8F486AF23F}" type="parTrans" cxnId="{20B615CA-01E1-4082-8791-595BB39002DF}">
      <dgm:prSet/>
      <dgm:spPr/>
      <dgm:t>
        <a:bodyPr/>
        <a:lstStyle/>
        <a:p>
          <a:endParaRPr lang="ru-RU" sz="1600"/>
        </a:p>
      </dgm:t>
    </dgm:pt>
    <dgm:pt modelId="{57BBD191-0D7D-404C-9456-2B78B89F2FB7}" type="sibTrans" cxnId="{20B615CA-01E1-4082-8791-595BB39002DF}">
      <dgm:prSet/>
      <dgm:spPr/>
      <dgm:t>
        <a:bodyPr/>
        <a:lstStyle/>
        <a:p>
          <a:endParaRPr lang="ru-RU" sz="1600"/>
        </a:p>
      </dgm:t>
    </dgm:pt>
    <dgm:pt modelId="{BC88E96F-EF0F-47C2-BE0E-A03EFC002AAC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Балтасинский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B0E7492-9DFA-4C08-8639-4974ECD681D3}" type="parTrans" cxnId="{DAD711A3-8145-48E6-934E-6E0394C104F6}">
      <dgm:prSet/>
      <dgm:spPr/>
      <dgm:t>
        <a:bodyPr/>
        <a:lstStyle/>
        <a:p>
          <a:endParaRPr lang="ru-RU" sz="1600"/>
        </a:p>
      </dgm:t>
    </dgm:pt>
    <dgm:pt modelId="{CB9EFFB6-E96D-4608-845D-68FE833B5C7E}" type="sibTrans" cxnId="{DAD711A3-8145-48E6-934E-6E0394C104F6}">
      <dgm:prSet/>
      <dgm:spPr/>
      <dgm:t>
        <a:bodyPr/>
        <a:lstStyle/>
        <a:p>
          <a:endParaRPr lang="ru-RU" sz="1600"/>
        </a:p>
      </dgm:t>
    </dgm:pt>
    <dgm:pt modelId="{FFB11BB6-5DC3-4A99-8ED8-447634D35C4B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Камско-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Устьинский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6464936-D234-472E-A21D-888D230DA8E4}" type="parTrans" cxnId="{7FE3DBF6-37BD-49A7-89E3-F73DC151A219}">
      <dgm:prSet/>
      <dgm:spPr/>
      <dgm:t>
        <a:bodyPr/>
        <a:lstStyle/>
        <a:p>
          <a:endParaRPr lang="ru-RU" sz="1600"/>
        </a:p>
      </dgm:t>
    </dgm:pt>
    <dgm:pt modelId="{B6DF203F-C0A8-4A01-BE07-0BC40DE8AC46}" type="sibTrans" cxnId="{7FE3DBF6-37BD-49A7-89E3-F73DC151A219}">
      <dgm:prSet/>
      <dgm:spPr/>
      <dgm:t>
        <a:bodyPr/>
        <a:lstStyle/>
        <a:p>
          <a:endParaRPr lang="ru-RU" sz="1600"/>
        </a:p>
      </dgm:t>
    </dgm:pt>
    <dgm:pt modelId="{909DBC69-6363-4EFD-80A7-023F3BD34AE0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Агрызкий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357344E-4C0D-46AB-AF25-F1D0756CFAC0}" type="parTrans" cxnId="{3CA6694C-A618-443A-8E30-DF5CC06ADDF3}">
      <dgm:prSet/>
      <dgm:spPr/>
      <dgm:t>
        <a:bodyPr/>
        <a:lstStyle/>
        <a:p>
          <a:endParaRPr lang="ru-RU" sz="1600"/>
        </a:p>
      </dgm:t>
    </dgm:pt>
    <dgm:pt modelId="{DBB928BB-A79C-4415-9346-6C8258688963}" type="sibTrans" cxnId="{3CA6694C-A618-443A-8E30-DF5CC06ADDF3}">
      <dgm:prSet/>
      <dgm:spPr/>
      <dgm:t>
        <a:bodyPr/>
        <a:lstStyle/>
        <a:p>
          <a:endParaRPr lang="ru-RU" sz="1600"/>
        </a:p>
      </dgm:t>
    </dgm:pt>
    <dgm:pt modelId="{A0301E39-3B21-4189-8301-13462FE521D0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799337C-BAF4-4F0A-959C-5138F72BC152}" type="parTrans" cxnId="{31E94FD1-366D-43B1-A5A2-38FC6CE261CB}">
      <dgm:prSet/>
      <dgm:spPr/>
      <dgm:t>
        <a:bodyPr/>
        <a:lstStyle/>
        <a:p>
          <a:endParaRPr lang="ru-RU" sz="1600"/>
        </a:p>
      </dgm:t>
    </dgm:pt>
    <dgm:pt modelId="{85666206-DB86-4404-B1E0-BCDEC2CA4DD6}" type="sibTrans" cxnId="{31E94FD1-366D-43B1-A5A2-38FC6CE261CB}">
      <dgm:prSet/>
      <dgm:spPr/>
      <dgm:t>
        <a:bodyPr/>
        <a:lstStyle/>
        <a:p>
          <a:endParaRPr lang="ru-RU" sz="1600"/>
        </a:p>
      </dgm:t>
    </dgm:pt>
    <dgm:pt modelId="{EC61B8EC-3C71-4E16-9CCD-B9885C789779}" type="pres">
      <dgm:prSet presAssocID="{BDABD6A1-D02F-4BE8-BE41-BAEDBCC375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EF2C03-CC69-4CC0-99F0-64E1F2851C74}" type="pres">
      <dgm:prSet presAssocID="{1F4496D3-80A0-44C5-845A-1101FE7837C0}" presName="linNode" presStyleCnt="0"/>
      <dgm:spPr/>
    </dgm:pt>
    <dgm:pt modelId="{1041E896-4CCA-4250-81C5-EFD0C92C2623}" type="pres">
      <dgm:prSet presAssocID="{1F4496D3-80A0-44C5-845A-1101FE7837C0}" presName="parentShp" presStyleLbl="node1" presStyleIdx="0" presStyleCnt="12" custFlipHor="1" custScaleX="12687" custScaleY="102042" custLinFactNeighborX="9" custLinFactNeighborY="-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FE0E0-DB15-4453-B4BC-BB43447121E8}" type="pres">
      <dgm:prSet presAssocID="{1F4496D3-80A0-44C5-845A-1101FE7837C0}" presName="childShp" presStyleLbl="bgAccFollowNode1" presStyleIdx="0" presStyleCnt="12" custScaleY="101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A2071-EAB8-4E8C-940A-E4D99C09AAAB}" type="pres">
      <dgm:prSet presAssocID="{D47FDC90-9218-453E-A0EB-A8429DB1FE48}" presName="spacing" presStyleCnt="0"/>
      <dgm:spPr/>
    </dgm:pt>
    <dgm:pt modelId="{F7EDFDFF-1F6D-4CDA-AB0D-5502364755FD}" type="pres">
      <dgm:prSet presAssocID="{B6E6B3CA-5110-458A-906F-BABFCA9B352D}" presName="linNode" presStyleCnt="0"/>
      <dgm:spPr/>
    </dgm:pt>
    <dgm:pt modelId="{A3718193-3A29-425D-B373-3FB3811F9BE8}" type="pres">
      <dgm:prSet presAssocID="{B6E6B3CA-5110-458A-906F-BABFCA9B352D}" presName="parentShp" presStyleLbl="node1" presStyleIdx="1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8BD02-22BB-4B87-83F3-B2D45CA7B1EC}" type="pres">
      <dgm:prSet presAssocID="{B6E6B3CA-5110-458A-906F-BABFCA9B352D}" presName="childShp" presStyleLbl="b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B9BF3-48E4-4A12-ADCD-C33EC2501739}" type="pres">
      <dgm:prSet presAssocID="{EEDBFBF8-B6FD-42EA-BCDD-9AAE10D96F37}" presName="spacing" presStyleCnt="0"/>
      <dgm:spPr/>
    </dgm:pt>
    <dgm:pt modelId="{061CFFCE-7F5E-43CA-9CE0-83C77707DEE5}" type="pres">
      <dgm:prSet presAssocID="{4468A3D2-5E14-41FD-8B38-7411195E34EC}" presName="linNode" presStyleCnt="0"/>
      <dgm:spPr/>
    </dgm:pt>
    <dgm:pt modelId="{E2CB1D0D-8359-47B7-8834-C985BF52965D}" type="pres">
      <dgm:prSet presAssocID="{4468A3D2-5E14-41FD-8B38-7411195E34EC}" presName="parentShp" presStyleLbl="node1" presStyleIdx="2" presStyleCnt="12" custScaleX="13748" custLinFactNeighborX="-15" custLinFactNeighborY="1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56C2E-0AAF-443F-A390-B6AC22CE5A8D}" type="pres">
      <dgm:prSet presAssocID="{4468A3D2-5E14-41FD-8B38-7411195E34EC}" presName="childShp" presStyleLbl="bgAccFollowNode1" presStyleIdx="2" presStyleCnt="12" custLinFactNeighborX="0" custLinFactNeighborY="1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F09D5-733D-432E-806F-02A32D8D4EFC}" type="pres">
      <dgm:prSet presAssocID="{34BC9F33-F33D-4BF7-BB03-3DF623447160}" presName="spacing" presStyleCnt="0"/>
      <dgm:spPr/>
    </dgm:pt>
    <dgm:pt modelId="{1FC34F8B-CEC6-4158-B42A-4A646D1697F5}" type="pres">
      <dgm:prSet presAssocID="{D1B2FFB3-B70A-4141-8DD6-DD45AF8A2757}" presName="linNode" presStyleCnt="0"/>
      <dgm:spPr/>
    </dgm:pt>
    <dgm:pt modelId="{9CB82C99-087B-4295-A2F1-847934887C14}" type="pres">
      <dgm:prSet presAssocID="{D1B2FFB3-B70A-4141-8DD6-DD45AF8A2757}" presName="parentShp" presStyleLbl="node1" presStyleIdx="3" presStyleCnt="12" custScaleX="13121" custLinFactNeighborX="-224" custLinFactNeighborY="4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393CE-6DE0-4604-82D3-7C66D0DC747D}" type="pres">
      <dgm:prSet presAssocID="{D1B2FFB3-B70A-4141-8DD6-DD45AF8A2757}" presName="childShp" presStyleLbl="bgAccFollowNode1" presStyleIdx="3" presStyleCnt="12" custLinFactY="23115" custLinFactNeighborX="31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3B364-8DCE-47C9-9793-B76E6963B245}" type="pres">
      <dgm:prSet presAssocID="{10B23F66-35A5-4484-822A-911F038E3263}" presName="spacing" presStyleCnt="0"/>
      <dgm:spPr/>
    </dgm:pt>
    <dgm:pt modelId="{B8F1868E-3721-49DF-8045-E289F21E4A82}" type="pres">
      <dgm:prSet presAssocID="{99B40A34-B01F-40A0-88F4-D2A41A473DA1}" presName="linNode" presStyleCnt="0"/>
      <dgm:spPr/>
    </dgm:pt>
    <dgm:pt modelId="{48992F7D-E0E9-4631-8F06-2FCFC89FBD1B}" type="pres">
      <dgm:prSet presAssocID="{99B40A34-B01F-40A0-88F4-D2A41A473DA1}" presName="parentShp" presStyleLbl="node1" presStyleIdx="4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4F092-5D79-43E6-B3E7-C41FFB7EE06B}" type="pres">
      <dgm:prSet presAssocID="{99B40A34-B01F-40A0-88F4-D2A41A473DA1}" presName="childShp" presStyleLbl="bgAccFollowNode1" presStyleIdx="4" presStyleCnt="12" custLinFactY="-5645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9F5D8-89F7-442A-896F-53FC4F7E4D44}" type="pres">
      <dgm:prSet presAssocID="{EBBE8B91-F1C4-4DE4-9D9F-BD78630BEB2E}" presName="spacing" presStyleCnt="0"/>
      <dgm:spPr/>
    </dgm:pt>
    <dgm:pt modelId="{418A89E3-1B56-41FF-B02E-5360F313F330}" type="pres">
      <dgm:prSet presAssocID="{9E5B7D40-26DA-4726-BC27-E3FB7FC6DAD5}" presName="linNode" presStyleCnt="0"/>
      <dgm:spPr/>
    </dgm:pt>
    <dgm:pt modelId="{D9C888DA-A89A-43CB-8A01-28644B0419F3}" type="pres">
      <dgm:prSet presAssocID="{9E5B7D40-26DA-4726-BC27-E3FB7FC6DAD5}" presName="parentShp" presStyleLbl="node1" presStyleIdx="5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1086B6-CEB3-40C8-8B07-84414D26317C}" type="pres">
      <dgm:prSet presAssocID="{9E5B7D40-26DA-4726-BC27-E3FB7FC6DAD5}" presName="childShp" presStyleLbl="bgAccFollowNode1" presStyleIdx="5" presStyleCnt="12" custLinFactNeighborX="0" custLinFactNeighborY="2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68759-154D-4080-9612-093017EA00E0}" type="pres">
      <dgm:prSet presAssocID="{49975BB6-EBA5-48B1-9A66-A53C13E5CFAB}" presName="spacing" presStyleCnt="0"/>
      <dgm:spPr/>
    </dgm:pt>
    <dgm:pt modelId="{0C92F31D-D26B-493A-B1E3-56E4AF6D561F}" type="pres">
      <dgm:prSet presAssocID="{E2432F7E-F121-486D-853E-B72C3E94D186}" presName="linNode" presStyleCnt="0"/>
      <dgm:spPr/>
    </dgm:pt>
    <dgm:pt modelId="{F51CA7B7-528C-43E9-946F-3C872246C6FE}" type="pres">
      <dgm:prSet presAssocID="{E2432F7E-F121-486D-853E-B72C3E94D186}" presName="parentShp" presStyleLbl="node1" presStyleIdx="6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FEAF3-9BA7-47CC-822F-791CC2CAFA7E}" type="pres">
      <dgm:prSet presAssocID="{E2432F7E-F121-486D-853E-B72C3E94D186}" presName="childShp" presStyleLbl="bgAccFollowNode1" presStyleIdx="6" presStyleCnt="12" custLinFactNeighborX="0" custLinFactNeighborY="-2380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</dgm:spPr>
    </dgm:pt>
    <dgm:pt modelId="{3DB67741-AA92-475E-819E-48EE6A2C3178}" type="pres">
      <dgm:prSet presAssocID="{E95C8926-EDFD-44F0-972A-97B01420A8C4}" presName="spacing" presStyleCnt="0"/>
      <dgm:spPr/>
    </dgm:pt>
    <dgm:pt modelId="{8945250C-3E34-4E7E-8D1B-E22A70EF5F3D}" type="pres">
      <dgm:prSet presAssocID="{4C0A2269-9A99-48AB-B7C0-46990F667905}" presName="linNode" presStyleCnt="0"/>
      <dgm:spPr/>
    </dgm:pt>
    <dgm:pt modelId="{DB0FF815-3B8F-401B-9167-F8C72179688F}" type="pres">
      <dgm:prSet presAssocID="{4C0A2269-9A99-48AB-B7C0-46990F667905}" presName="parentShp" presStyleLbl="node1" presStyleIdx="7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D7021-6657-47FF-AE0D-7C5544F9ECD0}" type="pres">
      <dgm:prSet presAssocID="{4C0A2269-9A99-48AB-B7C0-46990F667905}" presName="childShp" presStyleLbl="b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C6DE9-B939-4993-97BA-B4B8ED249655}" type="pres">
      <dgm:prSet presAssocID="{7AE816DD-B87D-43A8-985D-66F45640CB33}" presName="spacing" presStyleCnt="0"/>
      <dgm:spPr/>
    </dgm:pt>
    <dgm:pt modelId="{10B1D00A-F9E8-4438-AFD9-8327DCF53963}" type="pres">
      <dgm:prSet presAssocID="{EC631C0B-395C-4791-9740-F2B76BF5C18C}" presName="linNode" presStyleCnt="0"/>
      <dgm:spPr/>
    </dgm:pt>
    <dgm:pt modelId="{0A54BC84-0867-4CEB-895E-C3993EA12826}" type="pres">
      <dgm:prSet presAssocID="{EC631C0B-395C-4791-9740-F2B76BF5C18C}" presName="parentShp" presStyleLbl="node1" presStyleIdx="8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5C9A5-ADE5-49F4-BF07-34AD1D514524}" type="pres">
      <dgm:prSet presAssocID="{EC631C0B-395C-4791-9740-F2B76BF5C18C}" presName="childShp" presStyleLbl="bgAccFollowNode1" presStyleIdx="8" presStyleCnt="12" custLinFactY="100000" custLinFactNeighborX="0" custLinFactNeighborY="115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CF97A-BD05-4017-92AD-6CAA4BEEDD91}" type="pres">
      <dgm:prSet presAssocID="{94D11D67-2286-4BB0-9AA8-1D68B4C2F8AD}" presName="spacing" presStyleCnt="0"/>
      <dgm:spPr/>
    </dgm:pt>
    <dgm:pt modelId="{5B4FE412-20BC-4BA7-A212-4FFB8466C846}" type="pres">
      <dgm:prSet presAssocID="{670D20D5-C348-4135-965F-304AAE2E63F9}" presName="linNode" presStyleCnt="0"/>
      <dgm:spPr/>
    </dgm:pt>
    <dgm:pt modelId="{96C1E565-118A-4490-B993-1AC65CE838CE}" type="pres">
      <dgm:prSet presAssocID="{670D20D5-C348-4135-965F-304AAE2E63F9}" presName="parentShp" presStyleLbl="node1" presStyleIdx="9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59765-D4F9-4FBB-92A8-39062901D29C}" type="pres">
      <dgm:prSet presAssocID="{670D20D5-C348-4135-965F-304AAE2E63F9}" presName="childShp" presStyleLbl="bgAccFollowNode1" presStyleIdx="9" presStyleCnt="12" custLinFactY="-12466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9719D-98FB-4DE5-8C92-B5D6C1098F79}" type="pres">
      <dgm:prSet presAssocID="{A000E870-97B8-4BA3-9085-E0A629F7ACCE}" presName="spacing" presStyleCnt="0"/>
      <dgm:spPr/>
    </dgm:pt>
    <dgm:pt modelId="{A47A5633-A0C2-4D75-AB18-D91645686E6B}" type="pres">
      <dgm:prSet presAssocID="{11F7709F-D297-4BCF-B620-24FC03308C4F}" presName="linNode" presStyleCnt="0"/>
      <dgm:spPr/>
    </dgm:pt>
    <dgm:pt modelId="{9DA111DE-AF2D-4413-A91F-BB201C8666A9}" type="pres">
      <dgm:prSet presAssocID="{11F7709F-D297-4BCF-B620-24FC03308C4F}" presName="parentShp" presStyleLbl="node1" presStyleIdx="10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C27D4-2188-459C-BA9A-F64D992EF95B}" type="pres">
      <dgm:prSet presAssocID="{11F7709F-D297-4BCF-B620-24FC03308C4F}" presName="childShp" presStyleLbl="bgAccFollowNode1" presStyleIdx="10" presStyleCnt="12" custLinFactY="14021" custLinFactNeighborX="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9CF45-00F1-45D5-9215-5CB8F9322D3A}" type="pres">
      <dgm:prSet presAssocID="{42531E9B-6CA7-4B7E-B171-BE3B5E51EF9A}" presName="spacing" presStyleCnt="0"/>
      <dgm:spPr/>
    </dgm:pt>
    <dgm:pt modelId="{7E74F9EB-D8DF-4C74-84A1-0CAD18E4AD70}" type="pres">
      <dgm:prSet presAssocID="{1449DDF2-48BE-4A14-B660-4290138DD0EB}" presName="linNode" presStyleCnt="0"/>
      <dgm:spPr/>
    </dgm:pt>
    <dgm:pt modelId="{4280510F-AED4-46E1-AA39-1B89CED8158F}" type="pres">
      <dgm:prSet presAssocID="{1449DDF2-48BE-4A14-B660-4290138DD0EB}" presName="parentShp" presStyleLbl="node1" presStyleIdx="11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FBBBE-2B5B-47DA-A2F8-5349632F741C}" type="pres">
      <dgm:prSet presAssocID="{1449DDF2-48BE-4A14-B660-4290138DD0EB}" presName="childShp" presStyleLbl="bgAccFollowNode1" presStyleIdx="11" presStyleCnt="12" custLinFactY="-100000" custLinFactNeighborX="0" custLinFactNeighborY="-113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7B4B9D-1085-401F-8029-0CAA089AFAE3}" srcId="{BDABD6A1-D02F-4BE8-BE41-BAEDBCC375CA}" destId="{D1B2FFB3-B70A-4141-8DD6-DD45AF8A2757}" srcOrd="3" destOrd="0" parTransId="{E6FB2CE6-8CCF-4F17-A183-FC23C98D331B}" sibTransId="{10B23F66-35A5-4484-822A-911F038E3263}"/>
    <dgm:cxn modelId="{FA9E54D5-BE01-40C8-8131-FFA41ADEE54F}" type="presOf" srcId="{9E5B7D40-26DA-4726-BC27-E3FB7FC6DAD5}" destId="{D9C888DA-A89A-43CB-8A01-28644B0419F3}" srcOrd="0" destOrd="0" presId="urn:microsoft.com/office/officeart/2005/8/layout/vList6"/>
    <dgm:cxn modelId="{5BF4DA3B-E1AA-41BB-860C-58B749659E37}" srcId="{99B40A34-B01F-40A0-88F4-D2A41A473DA1}" destId="{3A04A318-91B7-4403-BE83-B5CDAFE1E9E1}" srcOrd="0" destOrd="0" parTransId="{FFA2BDF1-0C90-4D86-90FF-DB4A23AAC395}" sibTransId="{5B03042A-89E1-423A-9ABE-A48FB8A00135}"/>
    <dgm:cxn modelId="{2F4EE571-53BE-4F80-9F00-3347403A1F57}" srcId="{670D20D5-C348-4135-965F-304AAE2E63F9}" destId="{07D3FEBF-E6DE-4482-AC8B-40BB6011F28E}" srcOrd="0" destOrd="0" parTransId="{813D1C63-8752-4E4B-93F3-E01FB531AEFE}" sibTransId="{8CF66F23-0D95-4785-916C-729D8F4C00F8}"/>
    <dgm:cxn modelId="{C2D2058E-65CF-4CB9-A228-AE195C2411C9}" srcId="{D1B2FFB3-B70A-4141-8DD6-DD45AF8A2757}" destId="{9C7A9F3D-5EB2-4695-BB2D-ABDBB9CCE5A5}" srcOrd="0" destOrd="0" parTransId="{711DE769-1DE4-4FCE-BA2D-288FA2831539}" sibTransId="{F4FD1175-1E76-4298-9399-DA2A3D343D56}"/>
    <dgm:cxn modelId="{BCA65DDE-9DF1-43A8-90A4-2A05DB09A200}" type="presOf" srcId="{1449DDF2-48BE-4A14-B660-4290138DD0EB}" destId="{4280510F-AED4-46E1-AA39-1B89CED8158F}" srcOrd="0" destOrd="0" presId="urn:microsoft.com/office/officeart/2005/8/layout/vList6"/>
    <dgm:cxn modelId="{43EE099E-DE35-4131-9682-4AAD40FEE110}" srcId="{BDABD6A1-D02F-4BE8-BE41-BAEDBCC375CA}" destId="{11F7709F-D297-4BCF-B620-24FC03308C4F}" srcOrd="10" destOrd="0" parTransId="{55EBE6C2-7588-44A0-A423-311C391AA355}" sibTransId="{42531E9B-6CA7-4B7E-B171-BE3B5E51EF9A}"/>
    <dgm:cxn modelId="{E045C3C9-346B-4B77-8A4A-8E4A6423678E}" type="presOf" srcId="{99B40A34-B01F-40A0-88F4-D2A41A473DA1}" destId="{48992F7D-E0E9-4631-8F06-2FCFC89FBD1B}" srcOrd="0" destOrd="0" presId="urn:microsoft.com/office/officeart/2005/8/layout/vList6"/>
    <dgm:cxn modelId="{A6CB0132-B414-4E0D-B0B8-EC9AEE6DE50D}" srcId="{BDABD6A1-D02F-4BE8-BE41-BAEDBCC375CA}" destId="{EC631C0B-395C-4791-9740-F2B76BF5C18C}" srcOrd="8" destOrd="0" parTransId="{684EAF9E-CF4B-419B-AFDA-FF9FA4051039}" sibTransId="{94D11D67-2286-4BB0-9AA8-1D68B4C2F8AD}"/>
    <dgm:cxn modelId="{2D0FBA14-87D7-4DE2-A050-1F24D96A8D47}" type="presOf" srcId="{909DBC69-6363-4EFD-80A7-023F3BD34AE0}" destId="{9F7FBBBE-2B5B-47DA-A2F8-5349632F741C}" srcOrd="0" destOrd="0" presId="urn:microsoft.com/office/officeart/2005/8/layout/vList6"/>
    <dgm:cxn modelId="{E8330E50-CF37-4795-89DB-61D11C66AA34}" srcId="{BDABD6A1-D02F-4BE8-BE41-BAEDBCC375CA}" destId="{9E5B7D40-26DA-4726-BC27-E3FB7FC6DAD5}" srcOrd="5" destOrd="0" parTransId="{E55C4144-E860-4EB2-8606-DAF5F5119461}" sibTransId="{49975BB6-EBA5-48B1-9A66-A53C13E5CFAB}"/>
    <dgm:cxn modelId="{E1417BD0-D816-4E2C-B1EC-4CAB27CF121B}" type="presOf" srcId="{A0301E39-3B21-4189-8301-13462FE521D0}" destId="{E41086B6-CEB3-40C8-8B07-84414D26317C}" srcOrd="0" destOrd="0" presId="urn:microsoft.com/office/officeart/2005/8/layout/vList6"/>
    <dgm:cxn modelId="{C346F242-419A-454E-A650-DBD5D4C7F3F6}" type="presOf" srcId="{4C0A2269-9A99-48AB-B7C0-46990F667905}" destId="{DB0FF815-3B8F-401B-9167-F8C72179688F}" srcOrd="0" destOrd="0" presId="urn:microsoft.com/office/officeart/2005/8/layout/vList6"/>
    <dgm:cxn modelId="{AB9C2A1C-5C07-48F7-AA26-97B9AC09E444}" srcId="{BDABD6A1-D02F-4BE8-BE41-BAEDBCC375CA}" destId="{4C0A2269-9A99-48AB-B7C0-46990F667905}" srcOrd="7" destOrd="0" parTransId="{1693DB75-E9F2-491F-A3C6-631A259BA6AE}" sibTransId="{7AE816DD-B87D-43A8-985D-66F45640CB33}"/>
    <dgm:cxn modelId="{6934A47C-5076-439B-9D11-FC25F8C6D734}" srcId="{BDABD6A1-D02F-4BE8-BE41-BAEDBCC375CA}" destId="{1449DDF2-48BE-4A14-B660-4290138DD0EB}" srcOrd="11" destOrd="0" parTransId="{90E166E9-8DD0-4D28-9E14-87AFA92441D9}" sibTransId="{BF0F2806-A2B2-4E8D-AC51-78B0B562A8D5}"/>
    <dgm:cxn modelId="{742470E5-2710-42C9-A3BE-F5DF8529532F}" type="presOf" srcId="{A4D4827E-C20A-49C1-A3D8-BDB9207F40DD}" destId="{6E38BD02-22BB-4B87-83F3-B2D45CA7B1EC}" srcOrd="0" destOrd="0" presId="urn:microsoft.com/office/officeart/2005/8/layout/vList6"/>
    <dgm:cxn modelId="{2705575D-266F-4DAD-BE1B-6B8B3A9EB833}" srcId="{BDABD6A1-D02F-4BE8-BE41-BAEDBCC375CA}" destId="{4468A3D2-5E14-41FD-8B38-7411195E34EC}" srcOrd="2" destOrd="0" parTransId="{7E8C1465-A306-414C-AB59-020E8EF7833C}" sibTransId="{34BC9F33-F33D-4BF7-BB03-3DF623447160}"/>
    <dgm:cxn modelId="{BC9CCDEA-21B3-4E9F-9750-5C10987D437E}" srcId="{B6E6B3CA-5110-458A-906F-BABFCA9B352D}" destId="{A4D4827E-C20A-49C1-A3D8-BDB9207F40DD}" srcOrd="0" destOrd="0" parTransId="{D23B2320-E5AB-43BD-BE00-D3BAAFD6E9FC}" sibTransId="{4ED84C43-2E3E-418D-BE80-81F4133C968B}"/>
    <dgm:cxn modelId="{BD052B5D-7EE1-42D3-9299-3DD30CA248D2}" type="presOf" srcId="{BC88E96F-EF0F-47C2-BE0E-A03EFC002AAC}" destId="{B715C9A5-ADE5-49F4-BF07-34AD1D514524}" srcOrd="0" destOrd="0" presId="urn:microsoft.com/office/officeart/2005/8/layout/vList6"/>
    <dgm:cxn modelId="{27DE64ED-2FF5-4001-A84F-338E3AFD85FB}" srcId="{BDABD6A1-D02F-4BE8-BE41-BAEDBCC375CA}" destId="{B6E6B3CA-5110-458A-906F-BABFCA9B352D}" srcOrd="1" destOrd="0" parTransId="{BD5AA1F3-9590-45BA-84D3-54CDED25AF16}" sibTransId="{EEDBFBF8-B6FD-42EA-BCDD-9AAE10D96F37}"/>
    <dgm:cxn modelId="{7FE3DBF6-37BD-49A7-89E3-F73DC151A219}" srcId="{11F7709F-D297-4BCF-B620-24FC03308C4F}" destId="{FFB11BB6-5DC3-4A99-8ED8-447634D35C4B}" srcOrd="0" destOrd="0" parTransId="{76464936-D234-472E-A21D-888D230DA8E4}" sibTransId="{B6DF203F-C0A8-4A01-BE07-0BC40DE8AC46}"/>
    <dgm:cxn modelId="{B3B8992E-8AE3-44BD-BA51-C0FF0C449D6D}" type="presOf" srcId="{E2432F7E-F121-486D-853E-B72C3E94D186}" destId="{F51CA7B7-528C-43E9-946F-3C872246C6FE}" srcOrd="0" destOrd="0" presId="urn:microsoft.com/office/officeart/2005/8/layout/vList6"/>
    <dgm:cxn modelId="{31E94FD1-366D-43B1-A5A2-38FC6CE261CB}" srcId="{9E5B7D40-26DA-4726-BC27-E3FB7FC6DAD5}" destId="{A0301E39-3B21-4189-8301-13462FE521D0}" srcOrd="0" destOrd="0" parTransId="{C799337C-BAF4-4F0A-959C-5138F72BC152}" sibTransId="{85666206-DB86-4404-B1E0-BCDEC2CA4DD6}"/>
    <dgm:cxn modelId="{7ADA09AA-20E3-4A90-A7F1-9A0AA5D231BE}" type="presOf" srcId="{07D3FEBF-E6DE-4482-AC8B-40BB6011F28E}" destId="{86059765-D4F9-4FBB-92A8-39062901D29C}" srcOrd="0" destOrd="0" presId="urn:microsoft.com/office/officeart/2005/8/layout/vList6"/>
    <dgm:cxn modelId="{EBCE4F39-DCAA-4724-966A-B6103994733E}" type="presOf" srcId="{97DA9328-8074-4D83-9DC2-8CF87AC2B10E}" destId="{1FAD7021-6657-47FF-AE0D-7C5544F9ECD0}" srcOrd="0" destOrd="0" presId="urn:microsoft.com/office/officeart/2005/8/layout/vList6"/>
    <dgm:cxn modelId="{F589ACE1-7C97-4DB3-8BFB-F5DF91869E6D}" type="presOf" srcId="{B6E6B3CA-5110-458A-906F-BABFCA9B352D}" destId="{A3718193-3A29-425D-B373-3FB3811F9BE8}" srcOrd="0" destOrd="0" presId="urn:microsoft.com/office/officeart/2005/8/layout/vList6"/>
    <dgm:cxn modelId="{1F7BB47F-540B-4DEA-9796-D23173ABAEF9}" type="presOf" srcId="{11F7709F-D297-4BCF-B620-24FC03308C4F}" destId="{9DA111DE-AF2D-4413-A91F-BB201C8666A9}" srcOrd="0" destOrd="0" presId="urn:microsoft.com/office/officeart/2005/8/layout/vList6"/>
    <dgm:cxn modelId="{2769394A-FADE-458A-9E54-A7A5C8DB2EFB}" type="presOf" srcId="{5E435704-BFC7-4FCA-BF96-93487B658F0C}" destId="{EB056C2E-0AAF-443F-A390-B6AC22CE5A8D}" srcOrd="0" destOrd="0" presId="urn:microsoft.com/office/officeart/2005/8/layout/vList6"/>
    <dgm:cxn modelId="{D01AFFCB-8945-414D-AC78-F1716A98D325}" srcId="{BDABD6A1-D02F-4BE8-BE41-BAEDBCC375CA}" destId="{1F4496D3-80A0-44C5-845A-1101FE7837C0}" srcOrd="0" destOrd="0" parTransId="{6C255B7F-10B1-4228-8C30-49434AB1D754}" sibTransId="{D47FDC90-9218-453E-A0EB-A8429DB1FE48}"/>
    <dgm:cxn modelId="{D9FB192D-706F-4E55-A7B1-3BB5BA85FF33}" srcId="{BDABD6A1-D02F-4BE8-BE41-BAEDBCC375CA}" destId="{99B40A34-B01F-40A0-88F4-D2A41A473DA1}" srcOrd="4" destOrd="0" parTransId="{D6BD54DD-9043-4668-A88D-C1C09A0B2118}" sibTransId="{EBBE8B91-F1C4-4DE4-9D9F-BD78630BEB2E}"/>
    <dgm:cxn modelId="{D9A0363A-6580-498A-8EE3-DFC35C59147A}" srcId="{BDABD6A1-D02F-4BE8-BE41-BAEDBCC375CA}" destId="{E2432F7E-F121-486D-853E-B72C3E94D186}" srcOrd="6" destOrd="0" parTransId="{2456E38B-E5EA-481D-A278-0485CD2A226E}" sibTransId="{E95C8926-EDFD-44F0-972A-97B01420A8C4}"/>
    <dgm:cxn modelId="{0C8CDD57-2CEE-4E90-BA6A-932D2258599B}" type="presOf" srcId="{4468A3D2-5E14-41FD-8B38-7411195E34EC}" destId="{E2CB1D0D-8359-47B7-8834-C985BF52965D}" srcOrd="0" destOrd="0" presId="urn:microsoft.com/office/officeart/2005/8/layout/vList6"/>
    <dgm:cxn modelId="{D88D05CB-8D7F-4F53-9200-86FA59E8D66D}" type="presOf" srcId="{933EB33C-051A-4CC0-B2D9-D55505571203}" destId="{716FE0E0-DB15-4453-B4BC-BB43447121E8}" srcOrd="0" destOrd="0" presId="urn:microsoft.com/office/officeart/2005/8/layout/vList6"/>
    <dgm:cxn modelId="{85C667BC-63DE-4B91-B2F9-990B4A5E4177}" type="presOf" srcId="{BDABD6A1-D02F-4BE8-BE41-BAEDBCC375CA}" destId="{EC61B8EC-3C71-4E16-9CCD-B9885C789779}" srcOrd="0" destOrd="0" presId="urn:microsoft.com/office/officeart/2005/8/layout/vList6"/>
    <dgm:cxn modelId="{DBE3F280-8430-4A6A-9852-023D43C27945}" type="presOf" srcId="{FFB11BB6-5DC3-4A99-8ED8-447634D35C4B}" destId="{A6FC27D4-2188-459C-BA9A-F64D992EF95B}" srcOrd="0" destOrd="0" presId="urn:microsoft.com/office/officeart/2005/8/layout/vList6"/>
    <dgm:cxn modelId="{19424CAA-C6AB-4CB6-B546-CFA2A127CBAC}" type="presOf" srcId="{9C7A9F3D-5EB2-4695-BB2D-ABDBB9CCE5A5}" destId="{E70393CE-6DE0-4604-82D3-7C66D0DC747D}" srcOrd="0" destOrd="0" presId="urn:microsoft.com/office/officeart/2005/8/layout/vList6"/>
    <dgm:cxn modelId="{EAFF8B30-0D1C-41E4-9BA8-AFBF4FE99BB1}" type="presOf" srcId="{1F4496D3-80A0-44C5-845A-1101FE7837C0}" destId="{1041E896-4CCA-4250-81C5-EFD0C92C2623}" srcOrd="0" destOrd="0" presId="urn:microsoft.com/office/officeart/2005/8/layout/vList6"/>
    <dgm:cxn modelId="{DAD711A3-8145-48E6-934E-6E0394C104F6}" srcId="{EC631C0B-395C-4791-9740-F2B76BF5C18C}" destId="{BC88E96F-EF0F-47C2-BE0E-A03EFC002AAC}" srcOrd="0" destOrd="0" parTransId="{FB0E7492-9DFA-4C08-8639-4974ECD681D3}" sibTransId="{CB9EFFB6-E96D-4608-845D-68FE833B5C7E}"/>
    <dgm:cxn modelId="{C245D393-5529-4196-B7F7-6D2F357EB9DE}" srcId="{4468A3D2-5E14-41FD-8B38-7411195E34EC}" destId="{5E435704-BFC7-4FCA-BF96-93487B658F0C}" srcOrd="0" destOrd="0" parTransId="{B5FE0864-8718-425E-B53B-976E1732A22E}" sibTransId="{28864CD8-3C26-4469-B751-2DEF875D82E2}"/>
    <dgm:cxn modelId="{9780E102-9EC5-468C-AD58-33C55A120901}" type="presOf" srcId="{D1B2FFB3-B70A-4141-8DD6-DD45AF8A2757}" destId="{9CB82C99-087B-4295-A2F1-847934887C14}" srcOrd="0" destOrd="0" presId="urn:microsoft.com/office/officeart/2005/8/layout/vList6"/>
    <dgm:cxn modelId="{CD5DCC4F-3E01-44C2-BA1E-C137FEF6756B}" srcId="{BDABD6A1-D02F-4BE8-BE41-BAEDBCC375CA}" destId="{670D20D5-C348-4135-965F-304AAE2E63F9}" srcOrd="9" destOrd="0" parTransId="{75B1CA06-6FDA-4C84-B037-A251EFFB9BD5}" sibTransId="{A000E870-97B8-4BA3-9085-E0A629F7ACCE}"/>
    <dgm:cxn modelId="{0075C8DB-1C5F-42D1-984B-EE6187545BC9}" type="presOf" srcId="{3A04A318-91B7-4403-BE83-B5CDAFE1E9E1}" destId="{2D74F092-5D79-43E6-B3E7-C41FFB7EE06B}" srcOrd="0" destOrd="0" presId="urn:microsoft.com/office/officeart/2005/8/layout/vList6"/>
    <dgm:cxn modelId="{82CB80F6-7F56-47C1-B78F-DDDC7DD16E02}" type="presOf" srcId="{EC631C0B-395C-4791-9740-F2B76BF5C18C}" destId="{0A54BC84-0867-4CEB-895E-C3993EA12826}" srcOrd="0" destOrd="0" presId="urn:microsoft.com/office/officeart/2005/8/layout/vList6"/>
    <dgm:cxn modelId="{611F1CB5-40F7-492D-B71F-CBCBE2603998}" srcId="{1F4496D3-80A0-44C5-845A-1101FE7837C0}" destId="{933EB33C-051A-4CC0-B2D9-D55505571203}" srcOrd="0" destOrd="0" parTransId="{CAD36763-85C0-4407-B5ED-A377810AF681}" sibTransId="{F37A3FB7-4210-4A41-911D-0F1BD0F6E722}"/>
    <dgm:cxn modelId="{20B615CA-01E1-4082-8791-595BB39002DF}" srcId="{4C0A2269-9A99-48AB-B7C0-46990F667905}" destId="{97DA9328-8074-4D83-9DC2-8CF87AC2B10E}" srcOrd="0" destOrd="0" parTransId="{ABF31055-FB5E-433B-B8BD-2E8F486AF23F}" sibTransId="{57BBD191-0D7D-404C-9456-2B78B89F2FB7}"/>
    <dgm:cxn modelId="{3CA6694C-A618-443A-8E30-DF5CC06ADDF3}" srcId="{1449DDF2-48BE-4A14-B660-4290138DD0EB}" destId="{909DBC69-6363-4EFD-80A7-023F3BD34AE0}" srcOrd="0" destOrd="0" parTransId="{B357344E-4C0D-46AB-AF25-F1D0756CFAC0}" sibTransId="{DBB928BB-A79C-4415-9346-6C8258688963}"/>
    <dgm:cxn modelId="{A4023DE1-F715-444E-9F31-1C255673EA54}" type="presOf" srcId="{670D20D5-C348-4135-965F-304AAE2E63F9}" destId="{96C1E565-118A-4490-B993-1AC65CE838CE}" srcOrd="0" destOrd="0" presId="urn:microsoft.com/office/officeart/2005/8/layout/vList6"/>
    <dgm:cxn modelId="{0E453E42-C814-43C0-A6C3-9021D0CA7C84}" type="presParOf" srcId="{EC61B8EC-3C71-4E16-9CCD-B9885C789779}" destId="{ABEF2C03-CC69-4CC0-99F0-64E1F2851C74}" srcOrd="0" destOrd="0" presId="urn:microsoft.com/office/officeart/2005/8/layout/vList6"/>
    <dgm:cxn modelId="{4D975E55-2B09-4185-9293-16753C635A33}" type="presParOf" srcId="{ABEF2C03-CC69-4CC0-99F0-64E1F2851C74}" destId="{1041E896-4CCA-4250-81C5-EFD0C92C2623}" srcOrd="0" destOrd="0" presId="urn:microsoft.com/office/officeart/2005/8/layout/vList6"/>
    <dgm:cxn modelId="{F608C632-400E-4AA0-BD61-0FBB18A320D1}" type="presParOf" srcId="{ABEF2C03-CC69-4CC0-99F0-64E1F2851C74}" destId="{716FE0E0-DB15-4453-B4BC-BB43447121E8}" srcOrd="1" destOrd="0" presId="urn:microsoft.com/office/officeart/2005/8/layout/vList6"/>
    <dgm:cxn modelId="{B4E4638F-957C-40F6-A397-7B13FF825EE2}" type="presParOf" srcId="{EC61B8EC-3C71-4E16-9CCD-B9885C789779}" destId="{814A2071-EAB8-4E8C-940A-E4D99C09AAAB}" srcOrd="1" destOrd="0" presId="urn:microsoft.com/office/officeart/2005/8/layout/vList6"/>
    <dgm:cxn modelId="{14C86956-9790-4142-8E29-9FA02F4E992D}" type="presParOf" srcId="{EC61B8EC-3C71-4E16-9CCD-B9885C789779}" destId="{F7EDFDFF-1F6D-4CDA-AB0D-5502364755FD}" srcOrd="2" destOrd="0" presId="urn:microsoft.com/office/officeart/2005/8/layout/vList6"/>
    <dgm:cxn modelId="{4010B933-BD1B-43D7-AB12-259F30048B00}" type="presParOf" srcId="{F7EDFDFF-1F6D-4CDA-AB0D-5502364755FD}" destId="{A3718193-3A29-425D-B373-3FB3811F9BE8}" srcOrd="0" destOrd="0" presId="urn:microsoft.com/office/officeart/2005/8/layout/vList6"/>
    <dgm:cxn modelId="{2735FC9C-0D8E-40A7-B4E9-AC00D9AD0110}" type="presParOf" srcId="{F7EDFDFF-1F6D-4CDA-AB0D-5502364755FD}" destId="{6E38BD02-22BB-4B87-83F3-B2D45CA7B1EC}" srcOrd="1" destOrd="0" presId="urn:microsoft.com/office/officeart/2005/8/layout/vList6"/>
    <dgm:cxn modelId="{187619DC-E446-4F36-8FCB-9A53818BA6F3}" type="presParOf" srcId="{EC61B8EC-3C71-4E16-9CCD-B9885C789779}" destId="{299B9BF3-48E4-4A12-ADCD-C33EC2501739}" srcOrd="3" destOrd="0" presId="urn:microsoft.com/office/officeart/2005/8/layout/vList6"/>
    <dgm:cxn modelId="{C3E7984E-D6E4-4B0D-AB0F-503758A203E8}" type="presParOf" srcId="{EC61B8EC-3C71-4E16-9CCD-B9885C789779}" destId="{061CFFCE-7F5E-43CA-9CE0-83C77707DEE5}" srcOrd="4" destOrd="0" presId="urn:microsoft.com/office/officeart/2005/8/layout/vList6"/>
    <dgm:cxn modelId="{7B344216-78E0-4478-BF74-7D667DCAE090}" type="presParOf" srcId="{061CFFCE-7F5E-43CA-9CE0-83C77707DEE5}" destId="{E2CB1D0D-8359-47B7-8834-C985BF52965D}" srcOrd="0" destOrd="0" presId="urn:microsoft.com/office/officeart/2005/8/layout/vList6"/>
    <dgm:cxn modelId="{6899EB99-2A06-4303-8BCF-77986FE0872C}" type="presParOf" srcId="{061CFFCE-7F5E-43CA-9CE0-83C77707DEE5}" destId="{EB056C2E-0AAF-443F-A390-B6AC22CE5A8D}" srcOrd="1" destOrd="0" presId="urn:microsoft.com/office/officeart/2005/8/layout/vList6"/>
    <dgm:cxn modelId="{9725C4BC-B56F-4562-9659-6A3C5762BA05}" type="presParOf" srcId="{EC61B8EC-3C71-4E16-9CCD-B9885C789779}" destId="{F87F09D5-733D-432E-806F-02A32D8D4EFC}" srcOrd="5" destOrd="0" presId="urn:microsoft.com/office/officeart/2005/8/layout/vList6"/>
    <dgm:cxn modelId="{D356350E-B40F-4864-B29C-9107D21606D4}" type="presParOf" srcId="{EC61B8EC-3C71-4E16-9CCD-B9885C789779}" destId="{1FC34F8B-CEC6-4158-B42A-4A646D1697F5}" srcOrd="6" destOrd="0" presId="urn:microsoft.com/office/officeart/2005/8/layout/vList6"/>
    <dgm:cxn modelId="{3880C02D-2B68-4581-8DD8-3EEA37B37D52}" type="presParOf" srcId="{1FC34F8B-CEC6-4158-B42A-4A646D1697F5}" destId="{9CB82C99-087B-4295-A2F1-847934887C14}" srcOrd="0" destOrd="0" presId="urn:microsoft.com/office/officeart/2005/8/layout/vList6"/>
    <dgm:cxn modelId="{081641EA-B49F-4E81-840E-B0419AA72F49}" type="presParOf" srcId="{1FC34F8B-CEC6-4158-B42A-4A646D1697F5}" destId="{E70393CE-6DE0-4604-82D3-7C66D0DC747D}" srcOrd="1" destOrd="0" presId="urn:microsoft.com/office/officeart/2005/8/layout/vList6"/>
    <dgm:cxn modelId="{E1BFB080-8AEE-4AE0-9F40-ABF7EFF1D4C7}" type="presParOf" srcId="{EC61B8EC-3C71-4E16-9CCD-B9885C789779}" destId="{8703B364-8DCE-47C9-9793-B76E6963B245}" srcOrd="7" destOrd="0" presId="urn:microsoft.com/office/officeart/2005/8/layout/vList6"/>
    <dgm:cxn modelId="{81833616-F1FD-4F97-92C8-E19C5D08F6FD}" type="presParOf" srcId="{EC61B8EC-3C71-4E16-9CCD-B9885C789779}" destId="{B8F1868E-3721-49DF-8045-E289F21E4A82}" srcOrd="8" destOrd="0" presId="urn:microsoft.com/office/officeart/2005/8/layout/vList6"/>
    <dgm:cxn modelId="{04FA9FED-FB9B-43A4-A2B3-57348245B542}" type="presParOf" srcId="{B8F1868E-3721-49DF-8045-E289F21E4A82}" destId="{48992F7D-E0E9-4631-8F06-2FCFC89FBD1B}" srcOrd="0" destOrd="0" presId="urn:microsoft.com/office/officeart/2005/8/layout/vList6"/>
    <dgm:cxn modelId="{0767ECE5-422B-47A5-9F7C-6BF307AE717E}" type="presParOf" srcId="{B8F1868E-3721-49DF-8045-E289F21E4A82}" destId="{2D74F092-5D79-43E6-B3E7-C41FFB7EE06B}" srcOrd="1" destOrd="0" presId="urn:microsoft.com/office/officeart/2005/8/layout/vList6"/>
    <dgm:cxn modelId="{D24C0B8B-15C2-4F68-BB40-6F4A4DF65ACD}" type="presParOf" srcId="{EC61B8EC-3C71-4E16-9CCD-B9885C789779}" destId="{9529F5D8-89F7-442A-896F-53FC4F7E4D44}" srcOrd="9" destOrd="0" presId="urn:microsoft.com/office/officeart/2005/8/layout/vList6"/>
    <dgm:cxn modelId="{6E080D3D-EE3A-439F-A84E-1A137C69E5D6}" type="presParOf" srcId="{EC61B8EC-3C71-4E16-9CCD-B9885C789779}" destId="{418A89E3-1B56-41FF-B02E-5360F313F330}" srcOrd="10" destOrd="0" presId="urn:microsoft.com/office/officeart/2005/8/layout/vList6"/>
    <dgm:cxn modelId="{BA463D33-63F8-4E7A-8A9D-3302587E6C01}" type="presParOf" srcId="{418A89E3-1B56-41FF-B02E-5360F313F330}" destId="{D9C888DA-A89A-43CB-8A01-28644B0419F3}" srcOrd="0" destOrd="0" presId="urn:microsoft.com/office/officeart/2005/8/layout/vList6"/>
    <dgm:cxn modelId="{63B944C1-DC89-4828-860B-0F39550B3438}" type="presParOf" srcId="{418A89E3-1B56-41FF-B02E-5360F313F330}" destId="{E41086B6-CEB3-40C8-8B07-84414D26317C}" srcOrd="1" destOrd="0" presId="urn:microsoft.com/office/officeart/2005/8/layout/vList6"/>
    <dgm:cxn modelId="{5C2A77EF-7FBA-4653-A205-519FCC7AADB7}" type="presParOf" srcId="{EC61B8EC-3C71-4E16-9CCD-B9885C789779}" destId="{EAC68759-154D-4080-9612-093017EA00E0}" srcOrd="11" destOrd="0" presId="urn:microsoft.com/office/officeart/2005/8/layout/vList6"/>
    <dgm:cxn modelId="{B1045E9E-9D6A-44D4-AE60-4523631FBDE9}" type="presParOf" srcId="{EC61B8EC-3C71-4E16-9CCD-B9885C789779}" destId="{0C92F31D-D26B-493A-B1E3-56E4AF6D561F}" srcOrd="12" destOrd="0" presId="urn:microsoft.com/office/officeart/2005/8/layout/vList6"/>
    <dgm:cxn modelId="{1B948BCC-E3FD-4E35-AB28-BEAD71E64988}" type="presParOf" srcId="{0C92F31D-D26B-493A-B1E3-56E4AF6D561F}" destId="{F51CA7B7-528C-43E9-946F-3C872246C6FE}" srcOrd="0" destOrd="0" presId="urn:microsoft.com/office/officeart/2005/8/layout/vList6"/>
    <dgm:cxn modelId="{BD4A4DF9-8828-4156-AEA4-E9D3E36D429A}" type="presParOf" srcId="{0C92F31D-D26B-493A-B1E3-56E4AF6D561F}" destId="{719FEAF3-9BA7-47CC-822F-791CC2CAFA7E}" srcOrd="1" destOrd="0" presId="urn:microsoft.com/office/officeart/2005/8/layout/vList6"/>
    <dgm:cxn modelId="{B716AE2E-BC42-455A-B524-E2AC868D3E61}" type="presParOf" srcId="{EC61B8EC-3C71-4E16-9CCD-B9885C789779}" destId="{3DB67741-AA92-475E-819E-48EE6A2C3178}" srcOrd="13" destOrd="0" presId="urn:microsoft.com/office/officeart/2005/8/layout/vList6"/>
    <dgm:cxn modelId="{64B7C669-74DA-49B6-8101-6BF6D8366A24}" type="presParOf" srcId="{EC61B8EC-3C71-4E16-9CCD-B9885C789779}" destId="{8945250C-3E34-4E7E-8D1B-E22A70EF5F3D}" srcOrd="14" destOrd="0" presId="urn:microsoft.com/office/officeart/2005/8/layout/vList6"/>
    <dgm:cxn modelId="{273D46D9-C79B-48B7-B003-3DBBA68414E4}" type="presParOf" srcId="{8945250C-3E34-4E7E-8D1B-E22A70EF5F3D}" destId="{DB0FF815-3B8F-401B-9167-F8C72179688F}" srcOrd="0" destOrd="0" presId="urn:microsoft.com/office/officeart/2005/8/layout/vList6"/>
    <dgm:cxn modelId="{0601224C-FF9B-473F-9033-18C94487C5A7}" type="presParOf" srcId="{8945250C-3E34-4E7E-8D1B-E22A70EF5F3D}" destId="{1FAD7021-6657-47FF-AE0D-7C5544F9ECD0}" srcOrd="1" destOrd="0" presId="urn:microsoft.com/office/officeart/2005/8/layout/vList6"/>
    <dgm:cxn modelId="{81181178-150E-47A4-A39F-B928A51DE465}" type="presParOf" srcId="{EC61B8EC-3C71-4E16-9CCD-B9885C789779}" destId="{3E5C6DE9-B939-4993-97BA-B4B8ED249655}" srcOrd="15" destOrd="0" presId="urn:microsoft.com/office/officeart/2005/8/layout/vList6"/>
    <dgm:cxn modelId="{811064FF-30CE-4A07-8C56-67713939D74E}" type="presParOf" srcId="{EC61B8EC-3C71-4E16-9CCD-B9885C789779}" destId="{10B1D00A-F9E8-4438-AFD9-8327DCF53963}" srcOrd="16" destOrd="0" presId="urn:microsoft.com/office/officeart/2005/8/layout/vList6"/>
    <dgm:cxn modelId="{CC89B2B8-8809-4ACB-9A61-35B7630E97B5}" type="presParOf" srcId="{10B1D00A-F9E8-4438-AFD9-8327DCF53963}" destId="{0A54BC84-0867-4CEB-895E-C3993EA12826}" srcOrd="0" destOrd="0" presId="urn:microsoft.com/office/officeart/2005/8/layout/vList6"/>
    <dgm:cxn modelId="{0C003F01-6F79-488F-9834-3DE4B66DCCE8}" type="presParOf" srcId="{10B1D00A-F9E8-4438-AFD9-8327DCF53963}" destId="{B715C9A5-ADE5-49F4-BF07-34AD1D514524}" srcOrd="1" destOrd="0" presId="urn:microsoft.com/office/officeart/2005/8/layout/vList6"/>
    <dgm:cxn modelId="{9726A1F0-F28B-4699-900C-C9BB505CB1B3}" type="presParOf" srcId="{EC61B8EC-3C71-4E16-9CCD-B9885C789779}" destId="{D7ECF97A-BD05-4017-92AD-6CAA4BEEDD91}" srcOrd="17" destOrd="0" presId="urn:microsoft.com/office/officeart/2005/8/layout/vList6"/>
    <dgm:cxn modelId="{A2608277-EFE8-498B-951B-148A53573C6D}" type="presParOf" srcId="{EC61B8EC-3C71-4E16-9CCD-B9885C789779}" destId="{5B4FE412-20BC-4BA7-A212-4FFB8466C846}" srcOrd="18" destOrd="0" presId="urn:microsoft.com/office/officeart/2005/8/layout/vList6"/>
    <dgm:cxn modelId="{B58DA610-7748-4ABE-81A0-1E5D07BB6B5A}" type="presParOf" srcId="{5B4FE412-20BC-4BA7-A212-4FFB8466C846}" destId="{96C1E565-118A-4490-B993-1AC65CE838CE}" srcOrd="0" destOrd="0" presId="urn:microsoft.com/office/officeart/2005/8/layout/vList6"/>
    <dgm:cxn modelId="{45C85DB4-D01D-423E-9BCD-A733D3836D6F}" type="presParOf" srcId="{5B4FE412-20BC-4BA7-A212-4FFB8466C846}" destId="{86059765-D4F9-4FBB-92A8-39062901D29C}" srcOrd="1" destOrd="0" presId="urn:microsoft.com/office/officeart/2005/8/layout/vList6"/>
    <dgm:cxn modelId="{9D56A236-2D4F-48DF-9C77-3D02FF3928C2}" type="presParOf" srcId="{EC61B8EC-3C71-4E16-9CCD-B9885C789779}" destId="{87A9719D-98FB-4DE5-8C92-B5D6C1098F79}" srcOrd="19" destOrd="0" presId="urn:microsoft.com/office/officeart/2005/8/layout/vList6"/>
    <dgm:cxn modelId="{1C35E78C-6190-4E03-B0FD-9D251280B9EE}" type="presParOf" srcId="{EC61B8EC-3C71-4E16-9CCD-B9885C789779}" destId="{A47A5633-A0C2-4D75-AB18-D91645686E6B}" srcOrd="20" destOrd="0" presId="urn:microsoft.com/office/officeart/2005/8/layout/vList6"/>
    <dgm:cxn modelId="{EEE178A0-DC90-41DE-97EC-19034AF7EBE8}" type="presParOf" srcId="{A47A5633-A0C2-4D75-AB18-D91645686E6B}" destId="{9DA111DE-AF2D-4413-A91F-BB201C8666A9}" srcOrd="0" destOrd="0" presId="urn:microsoft.com/office/officeart/2005/8/layout/vList6"/>
    <dgm:cxn modelId="{2357E867-DBFF-4F68-B95A-7C368253D552}" type="presParOf" srcId="{A47A5633-A0C2-4D75-AB18-D91645686E6B}" destId="{A6FC27D4-2188-459C-BA9A-F64D992EF95B}" srcOrd="1" destOrd="0" presId="urn:microsoft.com/office/officeart/2005/8/layout/vList6"/>
    <dgm:cxn modelId="{7E1844C6-AED5-4AB2-B6E2-0DCE2CDDCAF1}" type="presParOf" srcId="{EC61B8EC-3C71-4E16-9CCD-B9885C789779}" destId="{C6F9CF45-00F1-45D5-9215-5CB8F9322D3A}" srcOrd="21" destOrd="0" presId="urn:microsoft.com/office/officeart/2005/8/layout/vList6"/>
    <dgm:cxn modelId="{00D35F68-6312-4322-BBA7-887CF71DAA2C}" type="presParOf" srcId="{EC61B8EC-3C71-4E16-9CCD-B9885C789779}" destId="{7E74F9EB-D8DF-4C74-84A1-0CAD18E4AD70}" srcOrd="22" destOrd="0" presId="urn:microsoft.com/office/officeart/2005/8/layout/vList6"/>
    <dgm:cxn modelId="{98733520-B8BD-4478-8364-F87DAD4B7C20}" type="presParOf" srcId="{7E74F9EB-D8DF-4C74-84A1-0CAD18E4AD70}" destId="{4280510F-AED4-46E1-AA39-1B89CED8158F}" srcOrd="0" destOrd="0" presId="urn:microsoft.com/office/officeart/2005/8/layout/vList6"/>
    <dgm:cxn modelId="{17D65C41-B22C-444A-B8D4-F1BD20218DD9}" type="presParOf" srcId="{7E74F9EB-D8DF-4C74-84A1-0CAD18E4AD70}" destId="{9F7FBBBE-2B5B-47DA-A2F8-5349632F741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ABD6A1-D02F-4BE8-BE41-BAEDBCC375C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4496D3-80A0-44C5-845A-1101FE7837C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C255B7F-10B1-4228-8C30-49434AB1D754}" type="parTrans" cxnId="{D01AFFCB-8945-414D-AC78-F1716A98D325}">
      <dgm:prSet/>
      <dgm:spPr/>
      <dgm:t>
        <a:bodyPr/>
        <a:lstStyle/>
        <a:p>
          <a:endParaRPr lang="ru-RU" sz="1600"/>
        </a:p>
      </dgm:t>
    </dgm:pt>
    <dgm:pt modelId="{D47FDC90-9218-453E-A0EB-A8429DB1FE48}" type="sibTrans" cxnId="{D01AFFCB-8945-414D-AC78-F1716A98D325}">
      <dgm:prSet/>
      <dgm:spPr/>
      <dgm:t>
        <a:bodyPr/>
        <a:lstStyle/>
        <a:p>
          <a:endParaRPr lang="ru-RU" sz="1600"/>
        </a:p>
      </dgm:t>
    </dgm:pt>
    <dgm:pt modelId="{933EB33C-051A-4CC0-B2D9-D55505571203}">
      <dgm:prSet phldrT="[Текст]"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Тукаевский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AD36763-85C0-4407-B5ED-A377810AF681}" type="parTrans" cxnId="{611F1CB5-40F7-492D-B71F-CBCBE2603998}">
      <dgm:prSet/>
      <dgm:spPr/>
      <dgm:t>
        <a:bodyPr/>
        <a:lstStyle/>
        <a:p>
          <a:endParaRPr lang="ru-RU" sz="1600"/>
        </a:p>
      </dgm:t>
    </dgm:pt>
    <dgm:pt modelId="{F37A3FB7-4210-4A41-911D-0F1BD0F6E722}" type="sibTrans" cxnId="{611F1CB5-40F7-492D-B71F-CBCBE2603998}">
      <dgm:prSet/>
      <dgm:spPr/>
      <dgm:t>
        <a:bodyPr/>
        <a:lstStyle/>
        <a:p>
          <a:endParaRPr lang="ru-RU" sz="1600"/>
        </a:p>
      </dgm:t>
    </dgm:pt>
    <dgm:pt modelId="{B6E6B3CA-5110-458A-906F-BABFCA9B352D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D5AA1F3-9590-45BA-84D3-54CDED25AF16}" type="parTrans" cxnId="{27DE64ED-2FF5-4001-A84F-338E3AFD85FB}">
      <dgm:prSet/>
      <dgm:spPr/>
      <dgm:t>
        <a:bodyPr/>
        <a:lstStyle/>
        <a:p>
          <a:endParaRPr lang="ru-RU" sz="1600"/>
        </a:p>
      </dgm:t>
    </dgm:pt>
    <dgm:pt modelId="{EEDBFBF8-B6FD-42EA-BCDD-9AAE10D96F37}" type="sibTrans" cxnId="{27DE64ED-2FF5-4001-A84F-338E3AFD85FB}">
      <dgm:prSet/>
      <dgm:spPr/>
      <dgm:t>
        <a:bodyPr/>
        <a:lstStyle/>
        <a:p>
          <a:endParaRPr lang="ru-RU" sz="1600"/>
        </a:p>
      </dgm:t>
    </dgm:pt>
    <dgm:pt modelId="{A4D4827E-C20A-49C1-A3D8-BDB9207F40DD}">
      <dgm:prSet phldrT="[Текст]"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Верхнеуслонский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23B2320-E5AB-43BD-BE00-D3BAAFD6E9FC}" type="parTrans" cxnId="{BC9CCDEA-21B3-4E9F-9750-5C10987D437E}">
      <dgm:prSet/>
      <dgm:spPr/>
      <dgm:t>
        <a:bodyPr/>
        <a:lstStyle/>
        <a:p>
          <a:endParaRPr lang="ru-RU" sz="1600"/>
        </a:p>
      </dgm:t>
    </dgm:pt>
    <dgm:pt modelId="{4ED84C43-2E3E-418D-BE80-81F4133C968B}" type="sibTrans" cxnId="{BC9CCDEA-21B3-4E9F-9750-5C10987D437E}">
      <dgm:prSet/>
      <dgm:spPr/>
      <dgm:t>
        <a:bodyPr/>
        <a:lstStyle/>
        <a:p>
          <a:endParaRPr lang="ru-RU" sz="1600"/>
        </a:p>
      </dgm:t>
    </dgm:pt>
    <dgm:pt modelId="{4468A3D2-5E14-41FD-8B38-7411195E34E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E8C1465-A306-414C-AB59-020E8EF7833C}" type="parTrans" cxnId="{2705575D-266F-4DAD-BE1B-6B8B3A9EB833}">
      <dgm:prSet/>
      <dgm:spPr/>
      <dgm:t>
        <a:bodyPr/>
        <a:lstStyle/>
        <a:p>
          <a:endParaRPr lang="ru-RU" sz="1600"/>
        </a:p>
      </dgm:t>
    </dgm:pt>
    <dgm:pt modelId="{34BC9F33-F33D-4BF7-BB03-3DF623447160}" type="sibTrans" cxnId="{2705575D-266F-4DAD-BE1B-6B8B3A9EB833}">
      <dgm:prSet/>
      <dgm:spPr/>
      <dgm:t>
        <a:bodyPr/>
        <a:lstStyle/>
        <a:p>
          <a:endParaRPr lang="ru-RU" sz="1600"/>
        </a:p>
      </dgm:t>
    </dgm:pt>
    <dgm:pt modelId="{D1B2FFB3-B70A-4141-8DD6-DD45AF8A2757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6FB2CE6-8CCF-4F17-A183-FC23C98D331B}" type="parTrans" cxnId="{F07B4B9D-1085-401F-8029-0CAA089AFAE3}">
      <dgm:prSet/>
      <dgm:spPr/>
      <dgm:t>
        <a:bodyPr/>
        <a:lstStyle/>
        <a:p>
          <a:endParaRPr lang="ru-RU" sz="1600"/>
        </a:p>
      </dgm:t>
    </dgm:pt>
    <dgm:pt modelId="{10B23F66-35A5-4484-822A-911F038E3263}" type="sibTrans" cxnId="{F07B4B9D-1085-401F-8029-0CAA089AFAE3}">
      <dgm:prSet/>
      <dgm:spPr/>
      <dgm:t>
        <a:bodyPr/>
        <a:lstStyle/>
        <a:p>
          <a:endParaRPr lang="ru-RU" sz="1600"/>
        </a:p>
      </dgm:t>
    </dgm:pt>
    <dgm:pt modelId="{99B40A34-B01F-40A0-88F4-D2A41A473DA1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5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6BD54DD-9043-4668-A88D-C1C09A0B2118}" type="parTrans" cxnId="{D9FB192D-706F-4E55-A7B1-3BB5BA85FF33}">
      <dgm:prSet/>
      <dgm:spPr/>
      <dgm:t>
        <a:bodyPr/>
        <a:lstStyle/>
        <a:p>
          <a:endParaRPr lang="ru-RU" sz="1600"/>
        </a:p>
      </dgm:t>
    </dgm:pt>
    <dgm:pt modelId="{EBBE8B91-F1C4-4DE4-9D9F-BD78630BEB2E}" type="sibTrans" cxnId="{D9FB192D-706F-4E55-A7B1-3BB5BA85FF33}">
      <dgm:prSet/>
      <dgm:spPr/>
      <dgm:t>
        <a:bodyPr/>
        <a:lstStyle/>
        <a:p>
          <a:endParaRPr lang="ru-RU" sz="1600"/>
        </a:p>
      </dgm:t>
    </dgm:pt>
    <dgm:pt modelId="{9E5B7D40-26DA-4726-BC27-E3FB7FC6DAD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6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55C4144-E860-4EB2-8606-DAF5F5119461}" type="parTrans" cxnId="{E8330E50-CF37-4795-89DB-61D11C66AA34}">
      <dgm:prSet/>
      <dgm:spPr/>
      <dgm:t>
        <a:bodyPr/>
        <a:lstStyle/>
        <a:p>
          <a:endParaRPr lang="ru-RU" sz="1600"/>
        </a:p>
      </dgm:t>
    </dgm:pt>
    <dgm:pt modelId="{49975BB6-EBA5-48B1-9A66-A53C13E5CFAB}" type="sibTrans" cxnId="{E8330E50-CF37-4795-89DB-61D11C66AA34}">
      <dgm:prSet/>
      <dgm:spPr/>
      <dgm:t>
        <a:bodyPr/>
        <a:lstStyle/>
        <a:p>
          <a:endParaRPr lang="ru-RU" sz="1600"/>
        </a:p>
      </dgm:t>
    </dgm:pt>
    <dgm:pt modelId="{BC9B7B50-2B14-4D80-B7AA-3A6B255866C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7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9547EA7-E097-4F08-B8E7-FAF8DC1562FA}" type="parTrans" cxnId="{85CC1E3E-FA27-42DC-8EF0-BF7926C5E23E}">
      <dgm:prSet/>
      <dgm:spPr/>
      <dgm:t>
        <a:bodyPr/>
        <a:lstStyle/>
        <a:p>
          <a:endParaRPr lang="ru-RU" sz="1600"/>
        </a:p>
      </dgm:t>
    </dgm:pt>
    <dgm:pt modelId="{D96FECD8-DE7A-436A-9854-0D5C4800CC6E}" type="sibTrans" cxnId="{85CC1E3E-FA27-42DC-8EF0-BF7926C5E23E}">
      <dgm:prSet/>
      <dgm:spPr/>
      <dgm:t>
        <a:bodyPr/>
        <a:lstStyle/>
        <a:p>
          <a:endParaRPr lang="ru-RU" sz="1600"/>
        </a:p>
      </dgm:t>
    </dgm:pt>
    <dgm:pt modelId="{E2432F7E-F121-486D-853E-B72C3E94D18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8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456E38B-E5EA-481D-A278-0485CD2A226E}" type="parTrans" cxnId="{D9A0363A-6580-498A-8EE3-DFC35C59147A}">
      <dgm:prSet/>
      <dgm:spPr/>
      <dgm:t>
        <a:bodyPr/>
        <a:lstStyle/>
        <a:p>
          <a:endParaRPr lang="ru-RU" sz="1600"/>
        </a:p>
      </dgm:t>
    </dgm:pt>
    <dgm:pt modelId="{E95C8926-EDFD-44F0-972A-97B01420A8C4}" type="sibTrans" cxnId="{D9A0363A-6580-498A-8EE3-DFC35C59147A}">
      <dgm:prSet/>
      <dgm:spPr/>
      <dgm:t>
        <a:bodyPr/>
        <a:lstStyle/>
        <a:p>
          <a:endParaRPr lang="ru-RU" sz="1600"/>
        </a:p>
      </dgm:t>
    </dgm:pt>
    <dgm:pt modelId="{4C0A2269-9A99-48AB-B7C0-46990F66790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9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693DB75-E9F2-491F-A3C6-631A259BA6AE}" type="parTrans" cxnId="{AB9C2A1C-5C07-48F7-AA26-97B9AC09E444}">
      <dgm:prSet/>
      <dgm:spPr/>
      <dgm:t>
        <a:bodyPr/>
        <a:lstStyle/>
        <a:p>
          <a:endParaRPr lang="ru-RU" sz="1600"/>
        </a:p>
      </dgm:t>
    </dgm:pt>
    <dgm:pt modelId="{7AE816DD-B87D-43A8-985D-66F45640CB33}" type="sibTrans" cxnId="{AB9C2A1C-5C07-48F7-AA26-97B9AC09E444}">
      <dgm:prSet/>
      <dgm:spPr/>
      <dgm:t>
        <a:bodyPr/>
        <a:lstStyle/>
        <a:p>
          <a:endParaRPr lang="ru-RU" sz="1600"/>
        </a:p>
      </dgm:t>
    </dgm:pt>
    <dgm:pt modelId="{EC631C0B-395C-4791-9740-F2B76BF5C18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10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84EAF9E-CF4B-419B-AFDA-FF9FA4051039}" type="parTrans" cxnId="{A6CB0132-B414-4E0D-B0B8-EC9AEE6DE50D}">
      <dgm:prSet/>
      <dgm:spPr/>
      <dgm:t>
        <a:bodyPr/>
        <a:lstStyle/>
        <a:p>
          <a:endParaRPr lang="ru-RU" sz="1600"/>
        </a:p>
      </dgm:t>
    </dgm:pt>
    <dgm:pt modelId="{94D11D67-2286-4BB0-9AA8-1D68B4C2F8AD}" type="sibTrans" cxnId="{A6CB0132-B414-4E0D-B0B8-EC9AEE6DE50D}">
      <dgm:prSet/>
      <dgm:spPr/>
      <dgm:t>
        <a:bodyPr/>
        <a:lstStyle/>
        <a:p>
          <a:endParaRPr lang="ru-RU" sz="1600"/>
        </a:p>
      </dgm:t>
    </dgm:pt>
    <dgm:pt modelId="{670D20D5-C348-4135-965F-304AAE2E63F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11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5B1CA06-6FDA-4C84-B037-A251EFFB9BD5}" type="parTrans" cxnId="{CD5DCC4F-3E01-44C2-BA1E-C137FEF6756B}">
      <dgm:prSet/>
      <dgm:spPr/>
      <dgm:t>
        <a:bodyPr/>
        <a:lstStyle/>
        <a:p>
          <a:endParaRPr lang="ru-RU" sz="1600"/>
        </a:p>
      </dgm:t>
    </dgm:pt>
    <dgm:pt modelId="{A000E870-97B8-4BA3-9085-E0A629F7ACCE}" type="sibTrans" cxnId="{CD5DCC4F-3E01-44C2-BA1E-C137FEF6756B}">
      <dgm:prSet/>
      <dgm:spPr/>
      <dgm:t>
        <a:bodyPr/>
        <a:lstStyle/>
        <a:p>
          <a:endParaRPr lang="ru-RU" sz="1600"/>
        </a:p>
      </dgm:t>
    </dgm:pt>
    <dgm:pt modelId="{07D3FEBF-E6DE-4482-AC8B-40BB6011F28E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Муслюмовский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13D1C63-8752-4E4B-93F3-E01FB531AEFE}" type="parTrans" cxnId="{2F4EE571-53BE-4F80-9F00-3347403A1F57}">
      <dgm:prSet/>
      <dgm:spPr/>
      <dgm:t>
        <a:bodyPr/>
        <a:lstStyle/>
        <a:p>
          <a:endParaRPr lang="ru-RU" sz="1600"/>
        </a:p>
      </dgm:t>
    </dgm:pt>
    <dgm:pt modelId="{8CF66F23-0D95-4785-916C-729D8F4C00F8}" type="sibTrans" cxnId="{2F4EE571-53BE-4F80-9F00-3347403A1F57}">
      <dgm:prSet/>
      <dgm:spPr/>
      <dgm:t>
        <a:bodyPr/>
        <a:lstStyle/>
        <a:p>
          <a:endParaRPr lang="ru-RU" sz="1600"/>
        </a:p>
      </dgm:t>
    </dgm:pt>
    <dgm:pt modelId="{5E435704-BFC7-4FCA-BF96-93487B658F0C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Новошешминский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5FE0864-8718-425E-B53B-976E1732A22E}" type="parTrans" cxnId="{C245D393-5529-4196-B7F7-6D2F357EB9DE}">
      <dgm:prSet/>
      <dgm:spPr/>
      <dgm:t>
        <a:bodyPr/>
        <a:lstStyle/>
        <a:p>
          <a:endParaRPr lang="ru-RU" sz="1600"/>
        </a:p>
      </dgm:t>
    </dgm:pt>
    <dgm:pt modelId="{28864CD8-3C26-4469-B751-2DEF875D82E2}" type="sibTrans" cxnId="{C245D393-5529-4196-B7F7-6D2F357EB9DE}">
      <dgm:prSet/>
      <dgm:spPr/>
      <dgm:t>
        <a:bodyPr/>
        <a:lstStyle/>
        <a:p>
          <a:endParaRPr lang="ru-RU" sz="1600"/>
        </a:p>
      </dgm:t>
    </dgm:pt>
    <dgm:pt modelId="{9C7A9F3D-5EB2-4695-BB2D-ABDBB9CCE5A5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i="0" u="none" smtClean="0">
              <a:latin typeface="Times New Roman" pitchFamily="18" charset="0"/>
              <a:cs typeface="Times New Roman" pitchFamily="18" charset="0"/>
            </a:rPr>
            <a:t>Пестречинский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11DE769-1DE4-4FCE-BA2D-288FA2831539}" type="parTrans" cxnId="{C2D2058E-65CF-4CB9-A228-AE195C2411C9}">
      <dgm:prSet/>
      <dgm:spPr/>
      <dgm:t>
        <a:bodyPr/>
        <a:lstStyle/>
        <a:p>
          <a:endParaRPr lang="ru-RU" sz="1600"/>
        </a:p>
      </dgm:t>
    </dgm:pt>
    <dgm:pt modelId="{F4FD1175-1E76-4298-9399-DA2A3D343D56}" type="sibTrans" cxnId="{C2D2058E-65CF-4CB9-A228-AE195C2411C9}">
      <dgm:prSet/>
      <dgm:spPr/>
      <dgm:t>
        <a:bodyPr/>
        <a:lstStyle/>
        <a:p>
          <a:endParaRPr lang="ru-RU" sz="1600"/>
        </a:p>
      </dgm:t>
    </dgm:pt>
    <dgm:pt modelId="{3A04A318-91B7-4403-BE83-B5CDAFE1E9E1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0" i="0" u="none" dirty="0" err="1" smtClean="0">
              <a:latin typeface="Times New Roman" pitchFamily="18" charset="0"/>
              <a:cs typeface="Times New Roman" pitchFamily="18" charset="0"/>
            </a:rPr>
            <a:t>Черемшанский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FA2BDF1-0C90-4D86-90FF-DB4A23AAC395}" type="parTrans" cxnId="{5BF4DA3B-E1AA-41BB-860C-58B749659E37}">
      <dgm:prSet/>
      <dgm:spPr/>
      <dgm:t>
        <a:bodyPr/>
        <a:lstStyle/>
        <a:p>
          <a:endParaRPr lang="ru-RU" sz="1600"/>
        </a:p>
      </dgm:t>
    </dgm:pt>
    <dgm:pt modelId="{5B03042A-89E1-423A-9ABE-A48FB8A00135}" type="sibTrans" cxnId="{5BF4DA3B-E1AA-41BB-860C-58B749659E37}">
      <dgm:prSet/>
      <dgm:spPr/>
      <dgm:t>
        <a:bodyPr/>
        <a:lstStyle/>
        <a:p>
          <a:endParaRPr lang="ru-RU" sz="1600"/>
        </a:p>
      </dgm:t>
    </dgm:pt>
    <dgm:pt modelId="{11F7709F-D297-4BCF-B620-24FC03308C4F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12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55EBE6C2-7588-44A0-A423-311C391AA355}" type="parTrans" cxnId="{43EE099E-DE35-4131-9682-4AAD40FEE110}">
      <dgm:prSet/>
      <dgm:spPr/>
      <dgm:t>
        <a:bodyPr/>
        <a:lstStyle/>
        <a:p>
          <a:endParaRPr lang="ru-RU" sz="1600"/>
        </a:p>
      </dgm:t>
    </dgm:pt>
    <dgm:pt modelId="{42531E9B-6CA7-4B7E-B171-BE3B5E51EF9A}" type="sibTrans" cxnId="{43EE099E-DE35-4131-9682-4AAD40FEE110}">
      <dgm:prSet/>
      <dgm:spPr/>
      <dgm:t>
        <a:bodyPr/>
        <a:lstStyle/>
        <a:p>
          <a:endParaRPr lang="ru-RU" sz="1600"/>
        </a:p>
      </dgm:t>
    </dgm:pt>
    <dgm:pt modelId="{A4333428-EED2-454D-AB07-9F1D7A45FF8C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0" i="0" u="none" dirty="0" err="1" smtClean="0">
              <a:latin typeface="Times New Roman" pitchFamily="18" charset="0"/>
              <a:cs typeface="Times New Roman" pitchFamily="18" charset="0"/>
            </a:rPr>
            <a:t>Высокогорский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68F3087-2E77-4899-B597-55BA7B6398A8}" type="parTrans" cxnId="{58B73CBE-E61B-4477-8AF1-132DDE956AEB}">
      <dgm:prSet/>
      <dgm:spPr/>
      <dgm:t>
        <a:bodyPr/>
        <a:lstStyle/>
        <a:p>
          <a:endParaRPr lang="ru-RU" sz="1600"/>
        </a:p>
      </dgm:t>
    </dgm:pt>
    <dgm:pt modelId="{1C80B937-1B2E-445E-A27B-FAF31299FD41}" type="sibTrans" cxnId="{58B73CBE-E61B-4477-8AF1-132DDE956AEB}">
      <dgm:prSet/>
      <dgm:spPr/>
      <dgm:t>
        <a:bodyPr/>
        <a:lstStyle/>
        <a:p>
          <a:endParaRPr lang="ru-RU" sz="1600"/>
        </a:p>
      </dgm:t>
    </dgm:pt>
    <dgm:pt modelId="{1449DDF2-48BE-4A14-B660-4290138DD0EB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13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0E166E9-8DD0-4D28-9E14-87AFA92441D9}" type="parTrans" cxnId="{6934A47C-5076-439B-9D11-FC25F8C6D734}">
      <dgm:prSet/>
      <dgm:spPr/>
      <dgm:t>
        <a:bodyPr/>
        <a:lstStyle/>
        <a:p>
          <a:endParaRPr lang="ru-RU" sz="1600"/>
        </a:p>
      </dgm:t>
    </dgm:pt>
    <dgm:pt modelId="{BF0F2806-A2B2-4E8D-AC51-78B0B562A8D5}" type="sibTrans" cxnId="{6934A47C-5076-439B-9D11-FC25F8C6D734}">
      <dgm:prSet/>
      <dgm:spPr/>
      <dgm:t>
        <a:bodyPr/>
        <a:lstStyle/>
        <a:p>
          <a:endParaRPr lang="ru-RU" sz="1600"/>
        </a:p>
      </dgm:t>
    </dgm:pt>
    <dgm:pt modelId="{97DA9328-8074-4D83-9DC2-8CF87AC2B10E}">
      <dgm:prSet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600" b="0" i="0" u="none" dirty="0" smtClean="0">
              <a:latin typeface="Times New Roman" pitchFamily="18" charset="0"/>
              <a:cs typeface="Times New Roman" pitchFamily="18" charset="0"/>
            </a:rPr>
            <a:t>А</a:t>
          </a:r>
          <a:r>
            <a:rPr lang="ru-RU" sz="1600" b="0" i="0" u="none" dirty="0" err="1" smtClean="0">
              <a:latin typeface="Times New Roman" pitchFamily="18" charset="0"/>
              <a:cs typeface="Times New Roman" pitchFamily="18" charset="0"/>
            </a:rPr>
            <a:t>тнинский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BF31055-FB5E-433B-B8BD-2E8F486AF23F}" type="parTrans" cxnId="{20B615CA-01E1-4082-8791-595BB39002DF}">
      <dgm:prSet/>
      <dgm:spPr/>
      <dgm:t>
        <a:bodyPr/>
        <a:lstStyle/>
        <a:p>
          <a:endParaRPr lang="ru-RU" sz="1600"/>
        </a:p>
      </dgm:t>
    </dgm:pt>
    <dgm:pt modelId="{57BBD191-0D7D-404C-9456-2B78B89F2FB7}" type="sibTrans" cxnId="{20B615CA-01E1-4082-8791-595BB39002DF}">
      <dgm:prSet/>
      <dgm:spPr/>
      <dgm:t>
        <a:bodyPr/>
        <a:lstStyle/>
        <a:p>
          <a:endParaRPr lang="ru-RU" sz="1600"/>
        </a:p>
      </dgm:t>
    </dgm:pt>
    <dgm:pt modelId="{BC88E96F-EF0F-47C2-BE0E-A03EFC002AAC}">
      <dgm:prSet custT="1"/>
      <dgm:spPr>
        <a:solidFill>
          <a:srgbClr val="FF9999">
            <a:alpha val="89804"/>
          </a:srgbClr>
        </a:solidFill>
      </dgm:spPr>
      <dgm:t>
        <a:bodyPr/>
        <a:lstStyle/>
        <a:p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Дрожжановский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B0E7492-9DFA-4C08-8639-4974ECD681D3}" type="parTrans" cxnId="{DAD711A3-8145-48E6-934E-6E0394C104F6}">
      <dgm:prSet/>
      <dgm:spPr/>
      <dgm:t>
        <a:bodyPr/>
        <a:lstStyle/>
        <a:p>
          <a:endParaRPr lang="ru-RU" sz="1600"/>
        </a:p>
      </dgm:t>
    </dgm:pt>
    <dgm:pt modelId="{CB9EFFB6-E96D-4608-845D-68FE833B5C7E}" type="sibTrans" cxnId="{DAD711A3-8145-48E6-934E-6E0394C104F6}">
      <dgm:prSet/>
      <dgm:spPr/>
      <dgm:t>
        <a:bodyPr/>
        <a:lstStyle/>
        <a:p>
          <a:endParaRPr lang="ru-RU" sz="1600"/>
        </a:p>
      </dgm:t>
    </dgm:pt>
    <dgm:pt modelId="{FFB11BB6-5DC3-4A99-8ED8-447634D35C4B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b="0" i="0" u="none" dirty="0" err="1" smtClean="0">
              <a:latin typeface="Times New Roman" pitchFamily="18" charset="0"/>
              <a:cs typeface="Times New Roman" pitchFamily="18" charset="0"/>
            </a:rPr>
            <a:t>Тюлячинский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6464936-D234-472E-A21D-888D230DA8E4}" type="parTrans" cxnId="{7FE3DBF6-37BD-49A7-89E3-F73DC151A219}">
      <dgm:prSet/>
      <dgm:spPr/>
      <dgm:t>
        <a:bodyPr/>
        <a:lstStyle/>
        <a:p>
          <a:endParaRPr lang="ru-RU" sz="1600"/>
        </a:p>
      </dgm:t>
    </dgm:pt>
    <dgm:pt modelId="{B6DF203F-C0A8-4A01-BE07-0BC40DE8AC46}" type="sibTrans" cxnId="{7FE3DBF6-37BD-49A7-89E3-F73DC151A219}">
      <dgm:prSet/>
      <dgm:spPr/>
      <dgm:t>
        <a:bodyPr/>
        <a:lstStyle/>
        <a:p>
          <a:endParaRPr lang="ru-RU" sz="1600"/>
        </a:p>
      </dgm:t>
    </dgm:pt>
    <dgm:pt modelId="{909DBC69-6363-4EFD-80A7-023F3BD34AE0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b="0" i="0" u="none" dirty="0" err="1" smtClean="0">
              <a:latin typeface="Times New Roman" pitchFamily="18" charset="0"/>
              <a:cs typeface="Times New Roman" pitchFamily="18" charset="0"/>
            </a:rPr>
            <a:t>Кайбицкий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357344E-4C0D-46AB-AF25-F1D0756CFAC0}" type="parTrans" cxnId="{3CA6694C-A618-443A-8E30-DF5CC06ADDF3}">
      <dgm:prSet/>
      <dgm:spPr/>
      <dgm:t>
        <a:bodyPr/>
        <a:lstStyle/>
        <a:p>
          <a:endParaRPr lang="ru-RU" sz="1600"/>
        </a:p>
      </dgm:t>
    </dgm:pt>
    <dgm:pt modelId="{DBB928BB-A79C-4415-9346-6C8258688963}" type="sibTrans" cxnId="{3CA6694C-A618-443A-8E30-DF5CC06ADDF3}">
      <dgm:prSet/>
      <dgm:spPr/>
      <dgm:t>
        <a:bodyPr/>
        <a:lstStyle/>
        <a:p>
          <a:endParaRPr lang="ru-RU" sz="1600"/>
        </a:p>
      </dgm:t>
    </dgm:pt>
    <dgm:pt modelId="{12D5FBF7-0F88-459B-A048-5EFC43661A7D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Актанышский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473418D-FF6F-4020-8696-05C815683516}" type="parTrans" cxnId="{4DFF2103-308B-4EBE-B851-22D052B73843}">
      <dgm:prSet/>
      <dgm:spPr/>
      <dgm:t>
        <a:bodyPr/>
        <a:lstStyle/>
        <a:p>
          <a:endParaRPr lang="ru-RU" sz="1600"/>
        </a:p>
      </dgm:t>
    </dgm:pt>
    <dgm:pt modelId="{B5F06818-2159-48B2-8C2E-907FA1C08735}" type="sibTrans" cxnId="{4DFF2103-308B-4EBE-B851-22D052B73843}">
      <dgm:prSet/>
      <dgm:spPr/>
      <dgm:t>
        <a:bodyPr/>
        <a:lstStyle/>
        <a:p>
          <a:endParaRPr lang="ru-RU" sz="1600"/>
        </a:p>
      </dgm:t>
    </dgm:pt>
    <dgm:pt modelId="{37A62707-CAD9-4795-A296-04C29D0DA213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Алькеевский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122BB49-EBB3-4736-A5BC-7225C10A3315}" type="parTrans" cxnId="{090FA8CD-1E44-4640-8BD5-96F8391B9B0D}">
      <dgm:prSet/>
      <dgm:spPr/>
      <dgm:t>
        <a:bodyPr/>
        <a:lstStyle/>
        <a:p>
          <a:endParaRPr lang="ru-RU" sz="1600"/>
        </a:p>
      </dgm:t>
    </dgm:pt>
    <dgm:pt modelId="{C38B8E22-3F85-4141-81E2-6638A33D4249}" type="sibTrans" cxnId="{090FA8CD-1E44-4640-8BD5-96F8391B9B0D}">
      <dgm:prSet/>
      <dgm:spPr/>
      <dgm:t>
        <a:bodyPr/>
        <a:lstStyle/>
        <a:p>
          <a:endParaRPr lang="ru-RU" sz="1600"/>
        </a:p>
      </dgm:t>
    </dgm:pt>
    <dgm:pt modelId="{EC61B8EC-3C71-4E16-9CCD-B9885C789779}" type="pres">
      <dgm:prSet presAssocID="{BDABD6A1-D02F-4BE8-BE41-BAEDBCC375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EF2C03-CC69-4CC0-99F0-64E1F2851C74}" type="pres">
      <dgm:prSet presAssocID="{1F4496D3-80A0-44C5-845A-1101FE7837C0}" presName="linNode" presStyleCnt="0"/>
      <dgm:spPr/>
    </dgm:pt>
    <dgm:pt modelId="{1041E896-4CCA-4250-81C5-EFD0C92C2623}" type="pres">
      <dgm:prSet presAssocID="{1F4496D3-80A0-44C5-845A-1101FE7837C0}" presName="parentShp" presStyleLbl="node1" presStyleIdx="0" presStyleCnt="13" custFlipHor="1" custScaleX="12687" custScaleY="102042" custLinFactNeighborX="9" custLinFactNeighborY="-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FE0E0-DB15-4453-B4BC-BB43447121E8}" type="pres">
      <dgm:prSet presAssocID="{1F4496D3-80A0-44C5-845A-1101FE7837C0}" presName="childShp" presStyleLbl="bgAccFollowNode1" presStyleIdx="0" presStyleCnt="13" custScaleY="101383" custLinFactNeighborX="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A2071-EAB8-4E8C-940A-E4D99C09AAAB}" type="pres">
      <dgm:prSet presAssocID="{D47FDC90-9218-453E-A0EB-A8429DB1FE48}" presName="spacing" presStyleCnt="0"/>
      <dgm:spPr/>
    </dgm:pt>
    <dgm:pt modelId="{F7EDFDFF-1F6D-4CDA-AB0D-5502364755FD}" type="pres">
      <dgm:prSet presAssocID="{B6E6B3CA-5110-458A-906F-BABFCA9B352D}" presName="linNode" presStyleCnt="0"/>
      <dgm:spPr/>
    </dgm:pt>
    <dgm:pt modelId="{A3718193-3A29-425D-B373-3FB3811F9BE8}" type="pres">
      <dgm:prSet presAssocID="{B6E6B3CA-5110-458A-906F-BABFCA9B352D}" presName="parentShp" presStyleLbl="node1" presStyleIdx="1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8BD02-22BB-4B87-83F3-B2D45CA7B1EC}" type="pres">
      <dgm:prSet presAssocID="{B6E6B3CA-5110-458A-906F-BABFCA9B352D}" presName="childShp" presStyleLbl="bgAccFollow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B9BF3-48E4-4A12-ADCD-C33EC2501739}" type="pres">
      <dgm:prSet presAssocID="{EEDBFBF8-B6FD-42EA-BCDD-9AAE10D96F37}" presName="spacing" presStyleCnt="0"/>
      <dgm:spPr/>
    </dgm:pt>
    <dgm:pt modelId="{061CFFCE-7F5E-43CA-9CE0-83C77707DEE5}" type="pres">
      <dgm:prSet presAssocID="{4468A3D2-5E14-41FD-8B38-7411195E34EC}" presName="linNode" presStyleCnt="0"/>
      <dgm:spPr/>
    </dgm:pt>
    <dgm:pt modelId="{E2CB1D0D-8359-47B7-8834-C985BF52965D}" type="pres">
      <dgm:prSet presAssocID="{4468A3D2-5E14-41FD-8B38-7411195E34EC}" presName="parentShp" presStyleLbl="node1" presStyleIdx="2" presStyleCnt="13" custScaleX="13748" custLinFactNeighborX="96" custLinFactNeighborY="1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56C2E-0AAF-443F-A390-B6AC22CE5A8D}" type="pres">
      <dgm:prSet presAssocID="{4468A3D2-5E14-41FD-8B38-7411195E34EC}" presName="childShp" presStyleLbl="bgAccFollowNode1" presStyleIdx="2" presStyleCnt="13" custLinFactNeighborX="0" custLinFactNeighborY="1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F09D5-733D-432E-806F-02A32D8D4EFC}" type="pres">
      <dgm:prSet presAssocID="{34BC9F33-F33D-4BF7-BB03-3DF623447160}" presName="spacing" presStyleCnt="0"/>
      <dgm:spPr/>
    </dgm:pt>
    <dgm:pt modelId="{1FC34F8B-CEC6-4158-B42A-4A646D1697F5}" type="pres">
      <dgm:prSet presAssocID="{D1B2FFB3-B70A-4141-8DD6-DD45AF8A2757}" presName="linNode" presStyleCnt="0"/>
      <dgm:spPr/>
    </dgm:pt>
    <dgm:pt modelId="{9CB82C99-087B-4295-A2F1-847934887C14}" type="pres">
      <dgm:prSet presAssocID="{D1B2FFB3-B70A-4141-8DD6-DD45AF8A2757}" presName="parentShp" presStyleLbl="node1" presStyleIdx="3" presStyleCnt="13" custScaleX="13121" custLinFactNeighborX="280" custLinFactNeighborY="10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393CE-6DE0-4604-82D3-7C66D0DC747D}" type="pres">
      <dgm:prSet presAssocID="{D1B2FFB3-B70A-4141-8DD6-DD45AF8A2757}" presName="childShp" presStyleLbl="bgAccFollow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3B364-8DCE-47C9-9793-B76E6963B245}" type="pres">
      <dgm:prSet presAssocID="{10B23F66-35A5-4484-822A-911F038E3263}" presName="spacing" presStyleCnt="0"/>
      <dgm:spPr/>
    </dgm:pt>
    <dgm:pt modelId="{B8F1868E-3721-49DF-8045-E289F21E4A82}" type="pres">
      <dgm:prSet presAssocID="{99B40A34-B01F-40A0-88F4-D2A41A473DA1}" presName="linNode" presStyleCnt="0"/>
      <dgm:spPr/>
    </dgm:pt>
    <dgm:pt modelId="{48992F7D-E0E9-4631-8F06-2FCFC89FBD1B}" type="pres">
      <dgm:prSet presAssocID="{99B40A34-B01F-40A0-88F4-D2A41A473DA1}" presName="parentShp" presStyleLbl="node1" presStyleIdx="4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4F092-5D79-43E6-B3E7-C41FFB7EE06B}" type="pres">
      <dgm:prSet presAssocID="{99B40A34-B01F-40A0-88F4-D2A41A473DA1}" presName="childShp" presStyleLbl="bgAccFollow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9F5D8-89F7-442A-896F-53FC4F7E4D44}" type="pres">
      <dgm:prSet presAssocID="{EBBE8B91-F1C4-4DE4-9D9F-BD78630BEB2E}" presName="spacing" presStyleCnt="0"/>
      <dgm:spPr/>
    </dgm:pt>
    <dgm:pt modelId="{418A89E3-1B56-41FF-B02E-5360F313F330}" type="pres">
      <dgm:prSet presAssocID="{9E5B7D40-26DA-4726-BC27-E3FB7FC6DAD5}" presName="linNode" presStyleCnt="0"/>
      <dgm:spPr/>
    </dgm:pt>
    <dgm:pt modelId="{D9C888DA-A89A-43CB-8A01-28644B0419F3}" type="pres">
      <dgm:prSet presAssocID="{9E5B7D40-26DA-4726-BC27-E3FB7FC6DAD5}" presName="parentShp" presStyleLbl="node1" presStyleIdx="5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1086B6-CEB3-40C8-8B07-84414D26317C}" type="pres">
      <dgm:prSet presAssocID="{9E5B7D40-26DA-4726-BC27-E3FB7FC6DAD5}" presName="childShp" presStyleLbl="bgAccFollowNode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68759-154D-4080-9612-093017EA00E0}" type="pres">
      <dgm:prSet presAssocID="{49975BB6-EBA5-48B1-9A66-A53C13E5CFAB}" presName="spacing" presStyleCnt="0"/>
      <dgm:spPr/>
    </dgm:pt>
    <dgm:pt modelId="{B6A75F6D-AA8B-4C4A-B4EA-45FC51C08612}" type="pres">
      <dgm:prSet presAssocID="{BC9B7B50-2B14-4D80-B7AA-3A6B255866C2}" presName="linNode" presStyleCnt="0"/>
      <dgm:spPr/>
    </dgm:pt>
    <dgm:pt modelId="{EA5B7646-0BB2-4664-A6AE-0E1EFD59AF52}" type="pres">
      <dgm:prSet presAssocID="{BC9B7B50-2B14-4D80-B7AA-3A6B255866C2}" presName="parentShp" presStyleLbl="node1" presStyleIdx="6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A3DB7-EF63-49C7-A6DD-F4C17D51D182}" type="pres">
      <dgm:prSet presAssocID="{BC9B7B50-2B14-4D80-B7AA-3A6B255866C2}" presName="childShp" presStyleLbl="bgAccFollowNode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BDC3F-2AB9-448A-8CF6-0CE088F0A2F9}" type="pres">
      <dgm:prSet presAssocID="{D96FECD8-DE7A-436A-9854-0D5C4800CC6E}" presName="spacing" presStyleCnt="0"/>
      <dgm:spPr/>
    </dgm:pt>
    <dgm:pt modelId="{0C92F31D-D26B-493A-B1E3-56E4AF6D561F}" type="pres">
      <dgm:prSet presAssocID="{E2432F7E-F121-486D-853E-B72C3E94D186}" presName="linNode" presStyleCnt="0"/>
      <dgm:spPr/>
    </dgm:pt>
    <dgm:pt modelId="{F51CA7B7-528C-43E9-946F-3C872246C6FE}" type="pres">
      <dgm:prSet presAssocID="{E2432F7E-F121-486D-853E-B72C3E94D186}" presName="parentShp" presStyleLbl="node1" presStyleIdx="7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FEAF3-9BA7-47CC-822F-791CC2CAFA7E}" type="pres">
      <dgm:prSet presAssocID="{E2432F7E-F121-486D-853E-B72C3E94D186}" presName="childShp" presStyleLbl="bgAccFollowNode1" presStyleIdx="7" presStyleCnt="13" custLinFactNeighborX="0" custLinFactNeighborY="-2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67741-AA92-475E-819E-48EE6A2C3178}" type="pres">
      <dgm:prSet presAssocID="{E95C8926-EDFD-44F0-972A-97B01420A8C4}" presName="spacing" presStyleCnt="0"/>
      <dgm:spPr/>
    </dgm:pt>
    <dgm:pt modelId="{8945250C-3E34-4E7E-8D1B-E22A70EF5F3D}" type="pres">
      <dgm:prSet presAssocID="{4C0A2269-9A99-48AB-B7C0-46990F667905}" presName="linNode" presStyleCnt="0"/>
      <dgm:spPr/>
    </dgm:pt>
    <dgm:pt modelId="{DB0FF815-3B8F-401B-9167-F8C72179688F}" type="pres">
      <dgm:prSet presAssocID="{4C0A2269-9A99-48AB-B7C0-46990F667905}" presName="parentShp" presStyleLbl="node1" presStyleIdx="8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D7021-6657-47FF-AE0D-7C5544F9ECD0}" type="pres">
      <dgm:prSet presAssocID="{4C0A2269-9A99-48AB-B7C0-46990F667905}" presName="childShp" presStyleLbl="bgAccFollowNode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C6DE9-B939-4993-97BA-B4B8ED249655}" type="pres">
      <dgm:prSet presAssocID="{7AE816DD-B87D-43A8-985D-66F45640CB33}" presName="spacing" presStyleCnt="0"/>
      <dgm:spPr/>
    </dgm:pt>
    <dgm:pt modelId="{10B1D00A-F9E8-4438-AFD9-8327DCF53963}" type="pres">
      <dgm:prSet presAssocID="{EC631C0B-395C-4791-9740-F2B76BF5C18C}" presName="linNode" presStyleCnt="0"/>
      <dgm:spPr/>
    </dgm:pt>
    <dgm:pt modelId="{0A54BC84-0867-4CEB-895E-C3993EA12826}" type="pres">
      <dgm:prSet presAssocID="{EC631C0B-395C-4791-9740-F2B76BF5C18C}" presName="parentShp" presStyleLbl="node1" presStyleIdx="9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5C9A5-ADE5-49F4-BF07-34AD1D514524}" type="pres">
      <dgm:prSet presAssocID="{EC631C0B-395C-4791-9740-F2B76BF5C18C}" presName="childShp" presStyleLbl="bgAccFollowNode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CF97A-BD05-4017-92AD-6CAA4BEEDD91}" type="pres">
      <dgm:prSet presAssocID="{94D11D67-2286-4BB0-9AA8-1D68B4C2F8AD}" presName="spacing" presStyleCnt="0"/>
      <dgm:spPr/>
    </dgm:pt>
    <dgm:pt modelId="{5B4FE412-20BC-4BA7-A212-4FFB8466C846}" type="pres">
      <dgm:prSet presAssocID="{670D20D5-C348-4135-965F-304AAE2E63F9}" presName="linNode" presStyleCnt="0"/>
      <dgm:spPr/>
    </dgm:pt>
    <dgm:pt modelId="{96C1E565-118A-4490-B993-1AC65CE838CE}" type="pres">
      <dgm:prSet presAssocID="{670D20D5-C348-4135-965F-304AAE2E63F9}" presName="parentShp" presStyleLbl="node1" presStyleIdx="10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59765-D4F9-4FBB-92A8-39062901D29C}" type="pres">
      <dgm:prSet presAssocID="{670D20D5-C348-4135-965F-304AAE2E63F9}" presName="childShp" presStyleLbl="bgAccFollowNode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9719D-98FB-4DE5-8C92-B5D6C1098F79}" type="pres">
      <dgm:prSet presAssocID="{A000E870-97B8-4BA3-9085-E0A629F7ACCE}" presName="spacing" presStyleCnt="0"/>
      <dgm:spPr/>
    </dgm:pt>
    <dgm:pt modelId="{A47A5633-A0C2-4D75-AB18-D91645686E6B}" type="pres">
      <dgm:prSet presAssocID="{11F7709F-D297-4BCF-B620-24FC03308C4F}" presName="linNode" presStyleCnt="0"/>
      <dgm:spPr/>
    </dgm:pt>
    <dgm:pt modelId="{9DA111DE-AF2D-4413-A91F-BB201C8666A9}" type="pres">
      <dgm:prSet presAssocID="{11F7709F-D297-4BCF-B620-24FC03308C4F}" presName="parentShp" presStyleLbl="node1" presStyleIdx="11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C27D4-2188-459C-BA9A-F64D992EF95B}" type="pres">
      <dgm:prSet presAssocID="{11F7709F-D297-4BCF-B620-24FC03308C4F}" presName="childShp" presStyleLbl="bgAccFollowNode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9CF45-00F1-45D5-9215-5CB8F9322D3A}" type="pres">
      <dgm:prSet presAssocID="{42531E9B-6CA7-4B7E-B171-BE3B5E51EF9A}" presName="spacing" presStyleCnt="0"/>
      <dgm:spPr/>
    </dgm:pt>
    <dgm:pt modelId="{7E74F9EB-D8DF-4C74-84A1-0CAD18E4AD70}" type="pres">
      <dgm:prSet presAssocID="{1449DDF2-48BE-4A14-B660-4290138DD0EB}" presName="linNode" presStyleCnt="0"/>
      <dgm:spPr/>
    </dgm:pt>
    <dgm:pt modelId="{4280510F-AED4-46E1-AA39-1B89CED8158F}" type="pres">
      <dgm:prSet presAssocID="{1449DDF2-48BE-4A14-B660-4290138DD0EB}" presName="parentShp" presStyleLbl="node1" presStyleIdx="12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FBBBE-2B5B-47DA-A2F8-5349632F741C}" type="pres">
      <dgm:prSet presAssocID="{1449DDF2-48BE-4A14-B660-4290138DD0EB}" presName="childShp" presStyleLbl="bgAccFollowNode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D2058E-65CF-4CB9-A228-AE195C2411C9}" srcId="{D1B2FFB3-B70A-4141-8DD6-DD45AF8A2757}" destId="{9C7A9F3D-5EB2-4695-BB2D-ABDBB9CCE5A5}" srcOrd="0" destOrd="0" parTransId="{711DE769-1DE4-4FCE-BA2D-288FA2831539}" sibTransId="{F4FD1175-1E76-4298-9399-DA2A3D343D56}"/>
    <dgm:cxn modelId="{C546760C-4B18-44AE-B17B-D579FB9E0AE2}" type="presOf" srcId="{4468A3D2-5E14-41FD-8B38-7411195E34EC}" destId="{E2CB1D0D-8359-47B7-8834-C985BF52965D}" srcOrd="0" destOrd="0" presId="urn:microsoft.com/office/officeart/2005/8/layout/vList6"/>
    <dgm:cxn modelId="{3EE3F675-8656-4BAF-9ACC-596D54A351A8}" type="presOf" srcId="{A4333428-EED2-454D-AB07-9F1D7A45FF8C}" destId="{5CEA3DB7-EF63-49C7-A6DD-F4C17D51D182}" srcOrd="0" destOrd="0" presId="urn:microsoft.com/office/officeart/2005/8/layout/vList6"/>
    <dgm:cxn modelId="{CBF15BC4-DDBA-4777-A12A-E932A5251B49}" type="presOf" srcId="{BDABD6A1-D02F-4BE8-BE41-BAEDBCC375CA}" destId="{EC61B8EC-3C71-4E16-9CCD-B9885C789779}" srcOrd="0" destOrd="0" presId="urn:microsoft.com/office/officeart/2005/8/layout/vList6"/>
    <dgm:cxn modelId="{9A9DCAD1-13B4-4FA3-95E6-CA0F0F63CA49}" type="presOf" srcId="{4C0A2269-9A99-48AB-B7C0-46990F667905}" destId="{DB0FF815-3B8F-401B-9167-F8C72179688F}" srcOrd="0" destOrd="0" presId="urn:microsoft.com/office/officeart/2005/8/layout/vList6"/>
    <dgm:cxn modelId="{B21BB663-8B6A-4739-A866-D370B163B6C5}" type="presOf" srcId="{D1B2FFB3-B70A-4141-8DD6-DD45AF8A2757}" destId="{9CB82C99-087B-4295-A2F1-847934887C14}" srcOrd="0" destOrd="0" presId="urn:microsoft.com/office/officeart/2005/8/layout/vList6"/>
    <dgm:cxn modelId="{3CA6694C-A618-443A-8E30-DF5CC06ADDF3}" srcId="{1449DDF2-48BE-4A14-B660-4290138DD0EB}" destId="{909DBC69-6363-4EFD-80A7-023F3BD34AE0}" srcOrd="0" destOrd="0" parTransId="{B357344E-4C0D-46AB-AF25-F1D0756CFAC0}" sibTransId="{DBB928BB-A79C-4415-9346-6C8258688963}"/>
    <dgm:cxn modelId="{31906457-CEB8-424B-858B-3A05948ACA05}" type="presOf" srcId="{3A04A318-91B7-4403-BE83-B5CDAFE1E9E1}" destId="{2D74F092-5D79-43E6-B3E7-C41FFB7EE06B}" srcOrd="0" destOrd="0" presId="urn:microsoft.com/office/officeart/2005/8/layout/vList6"/>
    <dgm:cxn modelId="{B7E81DE2-551D-4BC3-B575-967D5ED60AC3}" type="presOf" srcId="{670D20D5-C348-4135-965F-304AAE2E63F9}" destId="{96C1E565-118A-4490-B993-1AC65CE838CE}" srcOrd="0" destOrd="0" presId="urn:microsoft.com/office/officeart/2005/8/layout/vList6"/>
    <dgm:cxn modelId="{FC93C3BB-FC47-4A2A-AB02-721834020901}" type="presOf" srcId="{9C7A9F3D-5EB2-4695-BB2D-ABDBB9CCE5A5}" destId="{E70393CE-6DE0-4604-82D3-7C66D0DC747D}" srcOrd="0" destOrd="0" presId="urn:microsoft.com/office/officeart/2005/8/layout/vList6"/>
    <dgm:cxn modelId="{AB9C2A1C-5C07-48F7-AA26-97B9AC09E444}" srcId="{BDABD6A1-D02F-4BE8-BE41-BAEDBCC375CA}" destId="{4C0A2269-9A99-48AB-B7C0-46990F667905}" srcOrd="8" destOrd="0" parTransId="{1693DB75-E9F2-491F-A3C6-631A259BA6AE}" sibTransId="{7AE816DD-B87D-43A8-985D-66F45640CB33}"/>
    <dgm:cxn modelId="{D01AFFCB-8945-414D-AC78-F1716A98D325}" srcId="{BDABD6A1-D02F-4BE8-BE41-BAEDBCC375CA}" destId="{1F4496D3-80A0-44C5-845A-1101FE7837C0}" srcOrd="0" destOrd="0" parTransId="{6C255B7F-10B1-4228-8C30-49434AB1D754}" sibTransId="{D47FDC90-9218-453E-A0EB-A8429DB1FE48}"/>
    <dgm:cxn modelId="{27DE64ED-2FF5-4001-A84F-338E3AFD85FB}" srcId="{BDABD6A1-D02F-4BE8-BE41-BAEDBCC375CA}" destId="{B6E6B3CA-5110-458A-906F-BABFCA9B352D}" srcOrd="1" destOrd="0" parTransId="{BD5AA1F3-9590-45BA-84D3-54CDED25AF16}" sibTransId="{EEDBFBF8-B6FD-42EA-BCDD-9AAE10D96F37}"/>
    <dgm:cxn modelId="{98BF087A-7274-437D-8387-7D4386A2CB9E}" type="presOf" srcId="{5E435704-BFC7-4FCA-BF96-93487B658F0C}" destId="{EB056C2E-0AAF-443F-A390-B6AC22CE5A8D}" srcOrd="0" destOrd="0" presId="urn:microsoft.com/office/officeart/2005/8/layout/vList6"/>
    <dgm:cxn modelId="{2F4EE571-53BE-4F80-9F00-3347403A1F57}" srcId="{670D20D5-C348-4135-965F-304AAE2E63F9}" destId="{07D3FEBF-E6DE-4482-AC8B-40BB6011F28E}" srcOrd="0" destOrd="0" parTransId="{813D1C63-8752-4E4B-93F3-E01FB531AEFE}" sibTransId="{8CF66F23-0D95-4785-916C-729D8F4C00F8}"/>
    <dgm:cxn modelId="{4441F84C-4B02-4BF4-821F-E08CAA35EE28}" type="presOf" srcId="{99B40A34-B01F-40A0-88F4-D2A41A473DA1}" destId="{48992F7D-E0E9-4631-8F06-2FCFC89FBD1B}" srcOrd="0" destOrd="0" presId="urn:microsoft.com/office/officeart/2005/8/layout/vList6"/>
    <dgm:cxn modelId="{C245D393-5529-4196-B7F7-6D2F357EB9DE}" srcId="{4468A3D2-5E14-41FD-8B38-7411195E34EC}" destId="{5E435704-BFC7-4FCA-BF96-93487B658F0C}" srcOrd="0" destOrd="0" parTransId="{B5FE0864-8718-425E-B53B-976E1732A22E}" sibTransId="{28864CD8-3C26-4469-B751-2DEF875D82E2}"/>
    <dgm:cxn modelId="{378856C8-BB78-4FD6-8A9D-22B0BB2EF555}" type="presOf" srcId="{B6E6B3CA-5110-458A-906F-BABFCA9B352D}" destId="{A3718193-3A29-425D-B373-3FB3811F9BE8}" srcOrd="0" destOrd="0" presId="urn:microsoft.com/office/officeart/2005/8/layout/vList6"/>
    <dgm:cxn modelId="{2705575D-266F-4DAD-BE1B-6B8B3A9EB833}" srcId="{BDABD6A1-D02F-4BE8-BE41-BAEDBCC375CA}" destId="{4468A3D2-5E14-41FD-8B38-7411195E34EC}" srcOrd="2" destOrd="0" parTransId="{7E8C1465-A306-414C-AB59-020E8EF7833C}" sibTransId="{34BC9F33-F33D-4BF7-BB03-3DF623447160}"/>
    <dgm:cxn modelId="{4DFF2103-308B-4EBE-B851-22D052B73843}" srcId="{9E5B7D40-26DA-4726-BC27-E3FB7FC6DAD5}" destId="{12D5FBF7-0F88-459B-A048-5EFC43661A7D}" srcOrd="0" destOrd="0" parTransId="{1473418D-FF6F-4020-8696-05C815683516}" sibTransId="{B5F06818-2159-48B2-8C2E-907FA1C08735}"/>
    <dgm:cxn modelId="{6C7427F5-4E8A-4D76-A859-D2DAB23420ED}" type="presOf" srcId="{9E5B7D40-26DA-4726-BC27-E3FB7FC6DAD5}" destId="{D9C888DA-A89A-43CB-8A01-28644B0419F3}" srcOrd="0" destOrd="0" presId="urn:microsoft.com/office/officeart/2005/8/layout/vList6"/>
    <dgm:cxn modelId="{7FE3DBF6-37BD-49A7-89E3-F73DC151A219}" srcId="{11F7709F-D297-4BCF-B620-24FC03308C4F}" destId="{FFB11BB6-5DC3-4A99-8ED8-447634D35C4B}" srcOrd="0" destOrd="0" parTransId="{76464936-D234-472E-A21D-888D230DA8E4}" sibTransId="{B6DF203F-C0A8-4A01-BE07-0BC40DE8AC46}"/>
    <dgm:cxn modelId="{A59BC04F-1EA5-41A1-9185-951786E57400}" type="presOf" srcId="{BC88E96F-EF0F-47C2-BE0E-A03EFC002AAC}" destId="{B715C9A5-ADE5-49F4-BF07-34AD1D514524}" srcOrd="0" destOrd="0" presId="urn:microsoft.com/office/officeart/2005/8/layout/vList6"/>
    <dgm:cxn modelId="{D087F808-C4C5-4F57-94B3-BCCD39E1D8FC}" type="presOf" srcId="{11F7709F-D297-4BCF-B620-24FC03308C4F}" destId="{9DA111DE-AF2D-4413-A91F-BB201C8666A9}" srcOrd="0" destOrd="0" presId="urn:microsoft.com/office/officeart/2005/8/layout/vList6"/>
    <dgm:cxn modelId="{A6CB0132-B414-4E0D-B0B8-EC9AEE6DE50D}" srcId="{BDABD6A1-D02F-4BE8-BE41-BAEDBCC375CA}" destId="{EC631C0B-395C-4791-9740-F2B76BF5C18C}" srcOrd="9" destOrd="0" parTransId="{684EAF9E-CF4B-419B-AFDA-FF9FA4051039}" sibTransId="{94D11D67-2286-4BB0-9AA8-1D68B4C2F8AD}"/>
    <dgm:cxn modelId="{6934A47C-5076-439B-9D11-FC25F8C6D734}" srcId="{BDABD6A1-D02F-4BE8-BE41-BAEDBCC375CA}" destId="{1449DDF2-48BE-4A14-B660-4290138DD0EB}" srcOrd="12" destOrd="0" parTransId="{90E166E9-8DD0-4D28-9E14-87AFA92441D9}" sibTransId="{BF0F2806-A2B2-4E8D-AC51-78B0B562A8D5}"/>
    <dgm:cxn modelId="{E8330E50-CF37-4795-89DB-61D11C66AA34}" srcId="{BDABD6A1-D02F-4BE8-BE41-BAEDBCC375CA}" destId="{9E5B7D40-26DA-4726-BC27-E3FB7FC6DAD5}" srcOrd="5" destOrd="0" parTransId="{E55C4144-E860-4EB2-8606-DAF5F5119461}" sibTransId="{49975BB6-EBA5-48B1-9A66-A53C13E5CFAB}"/>
    <dgm:cxn modelId="{F07B4B9D-1085-401F-8029-0CAA089AFAE3}" srcId="{BDABD6A1-D02F-4BE8-BE41-BAEDBCC375CA}" destId="{D1B2FFB3-B70A-4141-8DD6-DD45AF8A2757}" srcOrd="3" destOrd="0" parTransId="{E6FB2CE6-8CCF-4F17-A183-FC23C98D331B}" sibTransId="{10B23F66-35A5-4484-822A-911F038E3263}"/>
    <dgm:cxn modelId="{BC9CCDEA-21B3-4E9F-9750-5C10987D437E}" srcId="{B6E6B3CA-5110-458A-906F-BABFCA9B352D}" destId="{A4D4827E-C20A-49C1-A3D8-BDB9207F40DD}" srcOrd="0" destOrd="0" parTransId="{D23B2320-E5AB-43BD-BE00-D3BAAFD6E9FC}" sibTransId="{4ED84C43-2E3E-418D-BE80-81F4133C968B}"/>
    <dgm:cxn modelId="{FC629235-176E-4734-8909-358B5822CF0C}" type="presOf" srcId="{EC631C0B-395C-4791-9740-F2B76BF5C18C}" destId="{0A54BC84-0867-4CEB-895E-C3993EA12826}" srcOrd="0" destOrd="0" presId="urn:microsoft.com/office/officeart/2005/8/layout/vList6"/>
    <dgm:cxn modelId="{43EE099E-DE35-4131-9682-4AAD40FEE110}" srcId="{BDABD6A1-D02F-4BE8-BE41-BAEDBCC375CA}" destId="{11F7709F-D297-4BCF-B620-24FC03308C4F}" srcOrd="11" destOrd="0" parTransId="{55EBE6C2-7588-44A0-A423-311C391AA355}" sibTransId="{42531E9B-6CA7-4B7E-B171-BE3B5E51EF9A}"/>
    <dgm:cxn modelId="{0631443D-5A42-47A7-9A15-19E526D3244E}" type="presOf" srcId="{FFB11BB6-5DC3-4A99-8ED8-447634D35C4B}" destId="{A6FC27D4-2188-459C-BA9A-F64D992EF95B}" srcOrd="0" destOrd="0" presId="urn:microsoft.com/office/officeart/2005/8/layout/vList6"/>
    <dgm:cxn modelId="{CD5DCC4F-3E01-44C2-BA1E-C137FEF6756B}" srcId="{BDABD6A1-D02F-4BE8-BE41-BAEDBCC375CA}" destId="{670D20D5-C348-4135-965F-304AAE2E63F9}" srcOrd="10" destOrd="0" parTransId="{75B1CA06-6FDA-4C84-B037-A251EFFB9BD5}" sibTransId="{A000E870-97B8-4BA3-9085-E0A629F7ACCE}"/>
    <dgm:cxn modelId="{7730BDB1-B40A-4F5B-AD8B-7BE88606CD4A}" type="presOf" srcId="{37A62707-CAD9-4795-A296-04C29D0DA213}" destId="{719FEAF3-9BA7-47CC-822F-791CC2CAFA7E}" srcOrd="0" destOrd="0" presId="urn:microsoft.com/office/officeart/2005/8/layout/vList6"/>
    <dgm:cxn modelId="{F7EB8BDE-4E55-4F6A-9FC4-66A68478D4F6}" type="presOf" srcId="{1449DDF2-48BE-4A14-B660-4290138DD0EB}" destId="{4280510F-AED4-46E1-AA39-1B89CED8158F}" srcOrd="0" destOrd="0" presId="urn:microsoft.com/office/officeart/2005/8/layout/vList6"/>
    <dgm:cxn modelId="{B57E24C8-6F9F-499A-B9D6-07831C64BE9B}" type="presOf" srcId="{BC9B7B50-2B14-4D80-B7AA-3A6B255866C2}" destId="{EA5B7646-0BB2-4664-A6AE-0E1EFD59AF52}" srcOrd="0" destOrd="0" presId="urn:microsoft.com/office/officeart/2005/8/layout/vList6"/>
    <dgm:cxn modelId="{E56DD860-65D8-4D5F-B490-C9262F498F98}" type="presOf" srcId="{12D5FBF7-0F88-459B-A048-5EFC43661A7D}" destId="{E41086B6-CEB3-40C8-8B07-84414D26317C}" srcOrd="0" destOrd="0" presId="urn:microsoft.com/office/officeart/2005/8/layout/vList6"/>
    <dgm:cxn modelId="{5BF4DA3B-E1AA-41BB-860C-58B749659E37}" srcId="{99B40A34-B01F-40A0-88F4-D2A41A473DA1}" destId="{3A04A318-91B7-4403-BE83-B5CDAFE1E9E1}" srcOrd="0" destOrd="0" parTransId="{FFA2BDF1-0C90-4D86-90FF-DB4A23AAC395}" sibTransId="{5B03042A-89E1-423A-9ABE-A48FB8A00135}"/>
    <dgm:cxn modelId="{58B73CBE-E61B-4477-8AF1-132DDE956AEB}" srcId="{BC9B7B50-2B14-4D80-B7AA-3A6B255866C2}" destId="{A4333428-EED2-454D-AB07-9F1D7A45FF8C}" srcOrd="0" destOrd="0" parTransId="{368F3087-2E77-4899-B597-55BA7B6398A8}" sibTransId="{1C80B937-1B2E-445E-A27B-FAF31299FD41}"/>
    <dgm:cxn modelId="{D9FB192D-706F-4E55-A7B1-3BB5BA85FF33}" srcId="{BDABD6A1-D02F-4BE8-BE41-BAEDBCC375CA}" destId="{99B40A34-B01F-40A0-88F4-D2A41A473DA1}" srcOrd="4" destOrd="0" parTransId="{D6BD54DD-9043-4668-A88D-C1C09A0B2118}" sibTransId="{EBBE8B91-F1C4-4DE4-9D9F-BD78630BEB2E}"/>
    <dgm:cxn modelId="{D9A0363A-6580-498A-8EE3-DFC35C59147A}" srcId="{BDABD6A1-D02F-4BE8-BE41-BAEDBCC375CA}" destId="{E2432F7E-F121-486D-853E-B72C3E94D186}" srcOrd="7" destOrd="0" parTransId="{2456E38B-E5EA-481D-A278-0485CD2A226E}" sibTransId="{E95C8926-EDFD-44F0-972A-97B01420A8C4}"/>
    <dgm:cxn modelId="{C35759F4-C744-43B0-A1BA-BF9515CEE714}" type="presOf" srcId="{07D3FEBF-E6DE-4482-AC8B-40BB6011F28E}" destId="{86059765-D4F9-4FBB-92A8-39062901D29C}" srcOrd="0" destOrd="0" presId="urn:microsoft.com/office/officeart/2005/8/layout/vList6"/>
    <dgm:cxn modelId="{20B615CA-01E1-4082-8791-595BB39002DF}" srcId="{4C0A2269-9A99-48AB-B7C0-46990F667905}" destId="{97DA9328-8074-4D83-9DC2-8CF87AC2B10E}" srcOrd="0" destOrd="0" parTransId="{ABF31055-FB5E-433B-B8BD-2E8F486AF23F}" sibTransId="{57BBD191-0D7D-404C-9456-2B78B89F2FB7}"/>
    <dgm:cxn modelId="{06835DAA-4BC1-4B4D-9BAD-2F6744FD2165}" type="presOf" srcId="{97DA9328-8074-4D83-9DC2-8CF87AC2B10E}" destId="{1FAD7021-6657-47FF-AE0D-7C5544F9ECD0}" srcOrd="0" destOrd="0" presId="urn:microsoft.com/office/officeart/2005/8/layout/vList6"/>
    <dgm:cxn modelId="{57D594AF-C8BB-4CF3-9915-698B9AB23EE1}" type="presOf" srcId="{A4D4827E-C20A-49C1-A3D8-BDB9207F40DD}" destId="{6E38BD02-22BB-4B87-83F3-B2D45CA7B1EC}" srcOrd="0" destOrd="0" presId="urn:microsoft.com/office/officeart/2005/8/layout/vList6"/>
    <dgm:cxn modelId="{4BF27FA2-4963-4878-917E-22A8880A3497}" type="presOf" srcId="{E2432F7E-F121-486D-853E-B72C3E94D186}" destId="{F51CA7B7-528C-43E9-946F-3C872246C6FE}" srcOrd="0" destOrd="0" presId="urn:microsoft.com/office/officeart/2005/8/layout/vList6"/>
    <dgm:cxn modelId="{090FA8CD-1E44-4640-8BD5-96F8391B9B0D}" srcId="{E2432F7E-F121-486D-853E-B72C3E94D186}" destId="{37A62707-CAD9-4795-A296-04C29D0DA213}" srcOrd="0" destOrd="0" parTransId="{3122BB49-EBB3-4736-A5BC-7225C10A3315}" sibTransId="{C38B8E22-3F85-4141-81E2-6638A33D4249}"/>
    <dgm:cxn modelId="{DAD711A3-8145-48E6-934E-6E0394C104F6}" srcId="{EC631C0B-395C-4791-9740-F2B76BF5C18C}" destId="{BC88E96F-EF0F-47C2-BE0E-A03EFC002AAC}" srcOrd="0" destOrd="0" parTransId="{FB0E7492-9DFA-4C08-8639-4974ECD681D3}" sibTransId="{CB9EFFB6-E96D-4608-845D-68FE833B5C7E}"/>
    <dgm:cxn modelId="{85CC1E3E-FA27-42DC-8EF0-BF7926C5E23E}" srcId="{BDABD6A1-D02F-4BE8-BE41-BAEDBCC375CA}" destId="{BC9B7B50-2B14-4D80-B7AA-3A6B255866C2}" srcOrd="6" destOrd="0" parTransId="{69547EA7-E097-4F08-B8E7-FAF8DC1562FA}" sibTransId="{D96FECD8-DE7A-436A-9854-0D5C4800CC6E}"/>
    <dgm:cxn modelId="{616A5FEF-2B52-4680-879E-F37B17131EE5}" type="presOf" srcId="{933EB33C-051A-4CC0-B2D9-D55505571203}" destId="{716FE0E0-DB15-4453-B4BC-BB43447121E8}" srcOrd="0" destOrd="0" presId="urn:microsoft.com/office/officeart/2005/8/layout/vList6"/>
    <dgm:cxn modelId="{0918967D-F5AB-459E-88DA-3063ACF82B59}" type="presOf" srcId="{909DBC69-6363-4EFD-80A7-023F3BD34AE0}" destId="{9F7FBBBE-2B5B-47DA-A2F8-5349632F741C}" srcOrd="0" destOrd="0" presId="urn:microsoft.com/office/officeart/2005/8/layout/vList6"/>
    <dgm:cxn modelId="{611F1CB5-40F7-492D-B71F-CBCBE2603998}" srcId="{1F4496D3-80A0-44C5-845A-1101FE7837C0}" destId="{933EB33C-051A-4CC0-B2D9-D55505571203}" srcOrd="0" destOrd="0" parTransId="{CAD36763-85C0-4407-B5ED-A377810AF681}" sibTransId="{F37A3FB7-4210-4A41-911D-0F1BD0F6E722}"/>
    <dgm:cxn modelId="{2907FB34-2862-481E-82F4-F02522BEB054}" type="presOf" srcId="{1F4496D3-80A0-44C5-845A-1101FE7837C0}" destId="{1041E896-4CCA-4250-81C5-EFD0C92C2623}" srcOrd="0" destOrd="0" presId="urn:microsoft.com/office/officeart/2005/8/layout/vList6"/>
    <dgm:cxn modelId="{F0A0F6E7-B5F3-4A2B-B4F2-79BD4AA20143}" type="presParOf" srcId="{EC61B8EC-3C71-4E16-9CCD-B9885C789779}" destId="{ABEF2C03-CC69-4CC0-99F0-64E1F2851C74}" srcOrd="0" destOrd="0" presId="urn:microsoft.com/office/officeart/2005/8/layout/vList6"/>
    <dgm:cxn modelId="{34C2AC60-4107-440A-BF12-3E0FA765C8A5}" type="presParOf" srcId="{ABEF2C03-CC69-4CC0-99F0-64E1F2851C74}" destId="{1041E896-4CCA-4250-81C5-EFD0C92C2623}" srcOrd="0" destOrd="0" presId="urn:microsoft.com/office/officeart/2005/8/layout/vList6"/>
    <dgm:cxn modelId="{9F72D70C-D979-464E-9374-89A922811BC5}" type="presParOf" srcId="{ABEF2C03-CC69-4CC0-99F0-64E1F2851C74}" destId="{716FE0E0-DB15-4453-B4BC-BB43447121E8}" srcOrd="1" destOrd="0" presId="urn:microsoft.com/office/officeart/2005/8/layout/vList6"/>
    <dgm:cxn modelId="{D046E67E-FB7A-483E-9424-FE36FA4443E5}" type="presParOf" srcId="{EC61B8EC-3C71-4E16-9CCD-B9885C789779}" destId="{814A2071-EAB8-4E8C-940A-E4D99C09AAAB}" srcOrd="1" destOrd="0" presId="urn:microsoft.com/office/officeart/2005/8/layout/vList6"/>
    <dgm:cxn modelId="{95D4FEF5-F0B1-46BB-A075-A2A90BA9E185}" type="presParOf" srcId="{EC61B8EC-3C71-4E16-9CCD-B9885C789779}" destId="{F7EDFDFF-1F6D-4CDA-AB0D-5502364755FD}" srcOrd="2" destOrd="0" presId="urn:microsoft.com/office/officeart/2005/8/layout/vList6"/>
    <dgm:cxn modelId="{8065BE02-987A-452D-9092-F57BCD4B7FA2}" type="presParOf" srcId="{F7EDFDFF-1F6D-4CDA-AB0D-5502364755FD}" destId="{A3718193-3A29-425D-B373-3FB3811F9BE8}" srcOrd="0" destOrd="0" presId="urn:microsoft.com/office/officeart/2005/8/layout/vList6"/>
    <dgm:cxn modelId="{F96AFD8F-A31C-4895-B2FD-F454E85C1DAD}" type="presParOf" srcId="{F7EDFDFF-1F6D-4CDA-AB0D-5502364755FD}" destId="{6E38BD02-22BB-4B87-83F3-B2D45CA7B1EC}" srcOrd="1" destOrd="0" presId="urn:microsoft.com/office/officeart/2005/8/layout/vList6"/>
    <dgm:cxn modelId="{51E23724-CF24-4D9F-8556-FED98D875280}" type="presParOf" srcId="{EC61B8EC-3C71-4E16-9CCD-B9885C789779}" destId="{299B9BF3-48E4-4A12-ADCD-C33EC2501739}" srcOrd="3" destOrd="0" presId="urn:microsoft.com/office/officeart/2005/8/layout/vList6"/>
    <dgm:cxn modelId="{5339814A-F7AB-457A-8B85-60642C88CBB4}" type="presParOf" srcId="{EC61B8EC-3C71-4E16-9CCD-B9885C789779}" destId="{061CFFCE-7F5E-43CA-9CE0-83C77707DEE5}" srcOrd="4" destOrd="0" presId="urn:microsoft.com/office/officeart/2005/8/layout/vList6"/>
    <dgm:cxn modelId="{68B0209B-272C-4956-8214-7B223CF51AB1}" type="presParOf" srcId="{061CFFCE-7F5E-43CA-9CE0-83C77707DEE5}" destId="{E2CB1D0D-8359-47B7-8834-C985BF52965D}" srcOrd="0" destOrd="0" presId="urn:microsoft.com/office/officeart/2005/8/layout/vList6"/>
    <dgm:cxn modelId="{DF38CD41-90C3-4ACE-A8BA-EDDE5EF8A1A2}" type="presParOf" srcId="{061CFFCE-7F5E-43CA-9CE0-83C77707DEE5}" destId="{EB056C2E-0AAF-443F-A390-B6AC22CE5A8D}" srcOrd="1" destOrd="0" presId="urn:microsoft.com/office/officeart/2005/8/layout/vList6"/>
    <dgm:cxn modelId="{DD920E74-87F9-4BFC-B98A-DD0322CC7A42}" type="presParOf" srcId="{EC61B8EC-3C71-4E16-9CCD-B9885C789779}" destId="{F87F09D5-733D-432E-806F-02A32D8D4EFC}" srcOrd="5" destOrd="0" presId="urn:microsoft.com/office/officeart/2005/8/layout/vList6"/>
    <dgm:cxn modelId="{7D9190F9-65DF-4D69-B5F6-38ED9E573A06}" type="presParOf" srcId="{EC61B8EC-3C71-4E16-9CCD-B9885C789779}" destId="{1FC34F8B-CEC6-4158-B42A-4A646D1697F5}" srcOrd="6" destOrd="0" presId="urn:microsoft.com/office/officeart/2005/8/layout/vList6"/>
    <dgm:cxn modelId="{4E2450D3-7775-4B49-B1B9-13959068C1FD}" type="presParOf" srcId="{1FC34F8B-CEC6-4158-B42A-4A646D1697F5}" destId="{9CB82C99-087B-4295-A2F1-847934887C14}" srcOrd="0" destOrd="0" presId="urn:microsoft.com/office/officeart/2005/8/layout/vList6"/>
    <dgm:cxn modelId="{9DD6B1E3-1EE0-4FA0-A109-AD3B1AA6E773}" type="presParOf" srcId="{1FC34F8B-CEC6-4158-B42A-4A646D1697F5}" destId="{E70393CE-6DE0-4604-82D3-7C66D0DC747D}" srcOrd="1" destOrd="0" presId="urn:microsoft.com/office/officeart/2005/8/layout/vList6"/>
    <dgm:cxn modelId="{F817D248-7DA5-4CD1-A900-2DBD6932EE4E}" type="presParOf" srcId="{EC61B8EC-3C71-4E16-9CCD-B9885C789779}" destId="{8703B364-8DCE-47C9-9793-B76E6963B245}" srcOrd="7" destOrd="0" presId="urn:microsoft.com/office/officeart/2005/8/layout/vList6"/>
    <dgm:cxn modelId="{00DB33FF-D53E-463C-9812-E1A602D0EBBE}" type="presParOf" srcId="{EC61B8EC-3C71-4E16-9CCD-B9885C789779}" destId="{B8F1868E-3721-49DF-8045-E289F21E4A82}" srcOrd="8" destOrd="0" presId="urn:microsoft.com/office/officeart/2005/8/layout/vList6"/>
    <dgm:cxn modelId="{AC4F941F-BE9A-44CA-A6B0-C12DE471A785}" type="presParOf" srcId="{B8F1868E-3721-49DF-8045-E289F21E4A82}" destId="{48992F7D-E0E9-4631-8F06-2FCFC89FBD1B}" srcOrd="0" destOrd="0" presId="urn:microsoft.com/office/officeart/2005/8/layout/vList6"/>
    <dgm:cxn modelId="{8D9CE28D-2946-4045-8C1A-442CD8D20BB6}" type="presParOf" srcId="{B8F1868E-3721-49DF-8045-E289F21E4A82}" destId="{2D74F092-5D79-43E6-B3E7-C41FFB7EE06B}" srcOrd="1" destOrd="0" presId="urn:microsoft.com/office/officeart/2005/8/layout/vList6"/>
    <dgm:cxn modelId="{35F4796C-5204-4B46-9F3D-C1EC707C5FBC}" type="presParOf" srcId="{EC61B8EC-3C71-4E16-9CCD-B9885C789779}" destId="{9529F5D8-89F7-442A-896F-53FC4F7E4D44}" srcOrd="9" destOrd="0" presId="urn:microsoft.com/office/officeart/2005/8/layout/vList6"/>
    <dgm:cxn modelId="{D15E688A-0777-4651-8739-03742AA2A97D}" type="presParOf" srcId="{EC61B8EC-3C71-4E16-9CCD-B9885C789779}" destId="{418A89E3-1B56-41FF-B02E-5360F313F330}" srcOrd="10" destOrd="0" presId="urn:microsoft.com/office/officeart/2005/8/layout/vList6"/>
    <dgm:cxn modelId="{BE01B7CB-7178-477F-9E80-A89FB58394FE}" type="presParOf" srcId="{418A89E3-1B56-41FF-B02E-5360F313F330}" destId="{D9C888DA-A89A-43CB-8A01-28644B0419F3}" srcOrd="0" destOrd="0" presId="urn:microsoft.com/office/officeart/2005/8/layout/vList6"/>
    <dgm:cxn modelId="{96EC330E-B899-4F7A-9093-EDD5DEB4FEE6}" type="presParOf" srcId="{418A89E3-1B56-41FF-B02E-5360F313F330}" destId="{E41086B6-CEB3-40C8-8B07-84414D26317C}" srcOrd="1" destOrd="0" presId="urn:microsoft.com/office/officeart/2005/8/layout/vList6"/>
    <dgm:cxn modelId="{152D9B33-58FE-47A5-A852-2BA2F024C7E7}" type="presParOf" srcId="{EC61B8EC-3C71-4E16-9CCD-B9885C789779}" destId="{EAC68759-154D-4080-9612-093017EA00E0}" srcOrd="11" destOrd="0" presId="urn:microsoft.com/office/officeart/2005/8/layout/vList6"/>
    <dgm:cxn modelId="{308307BF-46F2-472D-8EF1-445AE3DDD805}" type="presParOf" srcId="{EC61B8EC-3C71-4E16-9CCD-B9885C789779}" destId="{B6A75F6D-AA8B-4C4A-B4EA-45FC51C08612}" srcOrd="12" destOrd="0" presId="urn:microsoft.com/office/officeart/2005/8/layout/vList6"/>
    <dgm:cxn modelId="{DBFED63C-9608-4C79-9692-24E6C9A00970}" type="presParOf" srcId="{B6A75F6D-AA8B-4C4A-B4EA-45FC51C08612}" destId="{EA5B7646-0BB2-4664-A6AE-0E1EFD59AF52}" srcOrd="0" destOrd="0" presId="urn:microsoft.com/office/officeart/2005/8/layout/vList6"/>
    <dgm:cxn modelId="{A28A1C0E-E848-4191-8062-329CFA1F6566}" type="presParOf" srcId="{B6A75F6D-AA8B-4C4A-B4EA-45FC51C08612}" destId="{5CEA3DB7-EF63-49C7-A6DD-F4C17D51D182}" srcOrd="1" destOrd="0" presId="urn:microsoft.com/office/officeart/2005/8/layout/vList6"/>
    <dgm:cxn modelId="{40F30E68-1721-4EEA-AC80-56DAFDA2270A}" type="presParOf" srcId="{EC61B8EC-3C71-4E16-9CCD-B9885C789779}" destId="{B69BDC3F-2AB9-448A-8CF6-0CE088F0A2F9}" srcOrd="13" destOrd="0" presId="urn:microsoft.com/office/officeart/2005/8/layout/vList6"/>
    <dgm:cxn modelId="{11366F34-05D7-41D4-851E-D6C28FA78800}" type="presParOf" srcId="{EC61B8EC-3C71-4E16-9CCD-B9885C789779}" destId="{0C92F31D-D26B-493A-B1E3-56E4AF6D561F}" srcOrd="14" destOrd="0" presId="urn:microsoft.com/office/officeart/2005/8/layout/vList6"/>
    <dgm:cxn modelId="{3F7C6EA0-1BE0-41BC-B74C-253D7A61797E}" type="presParOf" srcId="{0C92F31D-D26B-493A-B1E3-56E4AF6D561F}" destId="{F51CA7B7-528C-43E9-946F-3C872246C6FE}" srcOrd="0" destOrd="0" presId="urn:microsoft.com/office/officeart/2005/8/layout/vList6"/>
    <dgm:cxn modelId="{F6318299-01C6-438F-9C62-D5D9A6AB6C9A}" type="presParOf" srcId="{0C92F31D-D26B-493A-B1E3-56E4AF6D561F}" destId="{719FEAF3-9BA7-47CC-822F-791CC2CAFA7E}" srcOrd="1" destOrd="0" presId="urn:microsoft.com/office/officeart/2005/8/layout/vList6"/>
    <dgm:cxn modelId="{8204A7E9-82A9-484E-B1D6-C41FEBE2F2D6}" type="presParOf" srcId="{EC61B8EC-3C71-4E16-9CCD-B9885C789779}" destId="{3DB67741-AA92-475E-819E-48EE6A2C3178}" srcOrd="15" destOrd="0" presId="urn:microsoft.com/office/officeart/2005/8/layout/vList6"/>
    <dgm:cxn modelId="{4AFC7778-D9A5-49A5-8678-0A15EF0E0FA7}" type="presParOf" srcId="{EC61B8EC-3C71-4E16-9CCD-B9885C789779}" destId="{8945250C-3E34-4E7E-8D1B-E22A70EF5F3D}" srcOrd="16" destOrd="0" presId="urn:microsoft.com/office/officeart/2005/8/layout/vList6"/>
    <dgm:cxn modelId="{DB8615FE-2716-4DDD-976A-96605B0A83F4}" type="presParOf" srcId="{8945250C-3E34-4E7E-8D1B-E22A70EF5F3D}" destId="{DB0FF815-3B8F-401B-9167-F8C72179688F}" srcOrd="0" destOrd="0" presId="urn:microsoft.com/office/officeart/2005/8/layout/vList6"/>
    <dgm:cxn modelId="{913D402C-FAA2-4530-9FB6-CE70C6843B3E}" type="presParOf" srcId="{8945250C-3E34-4E7E-8D1B-E22A70EF5F3D}" destId="{1FAD7021-6657-47FF-AE0D-7C5544F9ECD0}" srcOrd="1" destOrd="0" presId="urn:microsoft.com/office/officeart/2005/8/layout/vList6"/>
    <dgm:cxn modelId="{DADAB1BE-8F7A-4806-A477-050101CBA83E}" type="presParOf" srcId="{EC61B8EC-3C71-4E16-9CCD-B9885C789779}" destId="{3E5C6DE9-B939-4993-97BA-B4B8ED249655}" srcOrd="17" destOrd="0" presId="urn:microsoft.com/office/officeart/2005/8/layout/vList6"/>
    <dgm:cxn modelId="{97FCF649-C297-4D3B-9D05-F628AA9767E0}" type="presParOf" srcId="{EC61B8EC-3C71-4E16-9CCD-B9885C789779}" destId="{10B1D00A-F9E8-4438-AFD9-8327DCF53963}" srcOrd="18" destOrd="0" presId="urn:microsoft.com/office/officeart/2005/8/layout/vList6"/>
    <dgm:cxn modelId="{BDAC03AA-BFAE-40A8-AD6A-457B41E13469}" type="presParOf" srcId="{10B1D00A-F9E8-4438-AFD9-8327DCF53963}" destId="{0A54BC84-0867-4CEB-895E-C3993EA12826}" srcOrd="0" destOrd="0" presId="urn:microsoft.com/office/officeart/2005/8/layout/vList6"/>
    <dgm:cxn modelId="{A615CB00-9B6A-41EC-A262-147730BD5EF0}" type="presParOf" srcId="{10B1D00A-F9E8-4438-AFD9-8327DCF53963}" destId="{B715C9A5-ADE5-49F4-BF07-34AD1D514524}" srcOrd="1" destOrd="0" presId="urn:microsoft.com/office/officeart/2005/8/layout/vList6"/>
    <dgm:cxn modelId="{CCCE75CA-8182-498E-8B74-8178823A1D18}" type="presParOf" srcId="{EC61B8EC-3C71-4E16-9CCD-B9885C789779}" destId="{D7ECF97A-BD05-4017-92AD-6CAA4BEEDD91}" srcOrd="19" destOrd="0" presId="urn:microsoft.com/office/officeart/2005/8/layout/vList6"/>
    <dgm:cxn modelId="{1A0F80AA-1CCD-4178-BCA2-E755C9ACACA0}" type="presParOf" srcId="{EC61B8EC-3C71-4E16-9CCD-B9885C789779}" destId="{5B4FE412-20BC-4BA7-A212-4FFB8466C846}" srcOrd="20" destOrd="0" presId="urn:microsoft.com/office/officeart/2005/8/layout/vList6"/>
    <dgm:cxn modelId="{F29C0F67-2D53-468F-B324-9A4F81F832B0}" type="presParOf" srcId="{5B4FE412-20BC-4BA7-A212-4FFB8466C846}" destId="{96C1E565-118A-4490-B993-1AC65CE838CE}" srcOrd="0" destOrd="0" presId="urn:microsoft.com/office/officeart/2005/8/layout/vList6"/>
    <dgm:cxn modelId="{E88B37E5-39F3-4F3C-8A5C-1E754FEFE918}" type="presParOf" srcId="{5B4FE412-20BC-4BA7-A212-4FFB8466C846}" destId="{86059765-D4F9-4FBB-92A8-39062901D29C}" srcOrd="1" destOrd="0" presId="urn:microsoft.com/office/officeart/2005/8/layout/vList6"/>
    <dgm:cxn modelId="{2DE231A1-C885-4EAA-B3E2-AE53F8A2EECE}" type="presParOf" srcId="{EC61B8EC-3C71-4E16-9CCD-B9885C789779}" destId="{87A9719D-98FB-4DE5-8C92-B5D6C1098F79}" srcOrd="21" destOrd="0" presId="urn:microsoft.com/office/officeart/2005/8/layout/vList6"/>
    <dgm:cxn modelId="{9CD5033B-71B7-4240-B654-F4568C1397FD}" type="presParOf" srcId="{EC61B8EC-3C71-4E16-9CCD-B9885C789779}" destId="{A47A5633-A0C2-4D75-AB18-D91645686E6B}" srcOrd="22" destOrd="0" presId="urn:microsoft.com/office/officeart/2005/8/layout/vList6"/>
    <dgm:cxn modelId="{CD319D0E-8471-40A7-9524-426285455CB2}" type="presParOf" srcId="{A47A5633-A0C2-4D75-AB18-D91645686E6B}" destId="{9DA111DE-AF2D-4413-A91F-BB201C8666A9}" srcOrd="0" destOrd="0" presId="urn:microsoft.com/office/officeart/2005/8/layout/vList6"/>
    <dgm:cxn modelId="{5414F2E0-FEFC-4FA8-AF2F-B316AE586762}" type="presParOf" srcId="{A47A5633-A0C2-4D75-AB18-D91645686E6B}" destId="{A6FC27D4-2188-459C-BA9A-F64D992EF95B}" srcOrd="1" destOrd="0" presId="urn:microsoft.com/office/officeart/2005/8/layout/vList6"/>
    <dgm:cxn modelId="{528B17EB-4C9A-498B-8216-601A647111F3}" type="presParOf" srcId="{EC61B8EC-3C71-4E16-9CCD-B9885C789779}" destId="{C6F9CF45-00F1-45D5-9215-5CB8F9322D3A}" srcOrd="23" destOrd="0" presId="urn:microsoft.com/office/officeart/2005/8/layout/vList6"/>
    <dgm:cxn modelId="{867753FA-2A2B-4642-917D-79CDBE72E1DE}" type="presParOf" srcId="{EC61B8EC-3C71-4E16-9CCD-B9885C789779}" destId="{7E74F9EB-D8DF-4C74-84A1-0CAD18E4AD70}" srcOrd="24" destOrd="0" presId="urn:microsoft.com/office/officeart/2005/8/layout/vList6"/>
    <dgm:cxn modelId="{736B2D82-A421-4167-A37C-E76EAEBEF364}" type="presParOf" srcId="{7E74F9EB-D8DF-4C74-84A1-0CAD18E4AD70}" destId="{4280510F-AED4-46E1-AA39-1B89CED8158F}" srcOrd="0" destOrd="0" presId="urn:microsoft.com/office/officeart/2005/8/layout/vList6"/>
    <dgm:cxn modelId="{92FECCA3-8DEC-428E-9170-64FEE6EEAB30}" type="presParOf" srcId="{7E74F9EB-D8DF-4C74-84A1-0CAD18E4AD70}" destId="{9F7FBBBE-2B5B-47DA-A2F8-5349632F741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ABD6A1-D02F-4BE8-BE41-BAEDBCC375C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4496D3-80A0-44C5-845A-1101FE7837C0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C255B7F-10B1-4228-8C30-49434AB1D754}" type="parTrans" cxnId="{D01AFFCB-8945-414D-AC78-F1716A98D325}">
      <dgm:prSet/>
      <dgm:spPr/>
      <dgm:t>
        <a:bodyPr/>
        <a:lstStyle/>
        <a:p>
          <a:endParaRPr lang="ru-RU" sz="1200"/>
        </a:p>
      </dgm:t>
    </dgm:pt>
    <dgm:pt modelId="{D47FDC90-9218-453E-A0EB-A8429DB1FE48}" type="sibTrans" cxnId="{D01AFFCB-8945-414D-AC78-F1716A98D325}">
      <dgm:prSet/>
      <dgm:spPr/>
      <dgm:t>
        <a:bodyPr/>
        <a:lstStyle/>
        <a:p>
          <a:endParaRPr lang="ru-RU" sz="1200"/>
        </a:p>
      </dgm:t>
    </dgm:pt>
    <dgm:pt modelId="{933EB33C-051A-4CC0-B2D9-D55505571203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Атнинский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AD36763-85C0-4407-B5ED-A377810AF681}" type="parTrans" cxnId="{611F1CB5-40F7-492D-B71F-CBCBE2603998}">
      <dgm:prSet/>
      <dgm:spPr/>
      <dgm:t>
        <a:bodyPr/>
        <a:lstStyle/>
        <a:p>
          <a:endParaRPr lang="ru-RU" sz="1200"/>
        </a:p>
      </dgm:t>
    </dgm:pt>
    <dgm:pt modelId="{F37A3FB7-4210-4A41-911D-0F1BD0F6E722}" type="sibTrans" cxnId="{611F1CB5-40F7-492D-B71F-CBCBE2603998}">
      <dgm:prSet/>
      <dgm:spPr/>
      <dgm:t>
        <a:bodyPr/>
        <a:lstStyle/>
        <a:p>
          <a:endParaRPr lang="ru-RU" sz="1200"/>
        </a:p>
      </dgm:t>
    </dgm:pt>
    <dgm:pt modelId="{B6E6B3CA-5110-458A-906F-BABFCA9B352D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D5AA1F3-9590-45BA-84D3-54CDED25AF16}" type="parTrans" cxnId="{27DE64ED-2FF5-4001-A84F-338E3AFD85FB}">
      <dgm:prSet/>
      <dgm:spPr/>
      <dgm:t>
        <a:bodyPr/>
        <a:lstStyle/>
        <a:p>
          <a:endParaRPr lang="ru-RU" sz="1200"/>
        </a:p>
      </dgm:t>
    </dgm:pt>
    <dgm:pt modelId="{EEDBFBF8-B6FD-42EA-BCDD-9AAE10D96F37}" type="sibTrans" cxnId="{27DE64ED-2FF5-4001-A84F-338E3AFD85FB}">
      <dgm:prSet/>
      <dgm:spPr/>
      <dgm:t>
        <a:bodyPr/>
        <a:lstStyle/>
        <a:p>
          <a:endParaRPr lang="ru-RU" sz="1200"/>
        </a:p>
      </dgm:t>
    </dgm:pt>
    <dgm:pt modelId="{A4D4827E-C20A-49C1-A3D8-BDB9207F40DD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Мамадышский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23B2320-E5AB-43BD-BE00-D3BAAFD6E9FC}" type="parTrans" cxnId="{BC9CCDEA-21B3-4E9F-9750-5C10987D437E}">
      <dgm:prSet/>
      <dgm:spPr/>
      <dgm:t>
        <a:bodyPr/>
        <a:lstStyle/>
        <a:p>
          <a:endParaRPr lang="ru-RU" sz="1200"/>
        </a:p>
      </dgm:t>
    </dgm:pt>
    <dgm:pt modelId="{4ED84C43-2E3E-418D-BE80-81F4133C968B}" type="sibTrans" cxnId="{BC9CCDEA-21B3-4E9F-9750-5C10987D437E}">
      <dgm:prSet/>
      <dgm:spPr/>
      <dgm:t>
        <a:bodyPr/>
        <a:lstStyle/>
        <a:p>
          <a:endParaRPr lang="ru-RU" sz="1200"/>
        </a:p>
      </dgm:t>
    </dgm:pt>
    <dgm:pt modelId="{4468A3D2-5E14-41FD-8B38-7411195E34EC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7E8C1465-A306-414C-AB59-020E8EF7833C}" type="parTrans" cxnId="{2705575D-266F-4DAD-BE1B-6B8B3A9EB833}">
      <dgm:prSet/>
      <dgm:spPr/>
      <dgm:t>
        <a:bodyPr/>
        <a:lstStyle/>
        <a:p>
          <a:endParaRPr lang="ru-RU" sz="1200"/>
        </a:p>
      </dgm:t>
    </dgm:pt>
    <dgm:pt modelId="{34BC9F33-F33D-4BF7-BB03-3DF623447160}" type="sibTrans" cxnId="{2705575D-266F-4DAD-BE1B-6B8B3A9EB833}">
      <dgm:prSet/>
      <dgm:spPr/>
      <dgm:t>
        <a:bodyPr/>
        <a:lstStyle/>
        <a:p>
          <a:endParaRPr lang="ru-RU" sz="1200"/>
        </a:p>
      </dgm:t>
    </dgm:pt>
    <dgm:pt modelId="{D1B2FFB3-B70A-4141-8DD6-DD45AF8A2757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E6FB2CE6-8CCF-4F17-A183-FC23C98D331B}" type="parTrans" cxnId="{F07B4B9D-1085-401F-8029-0CAA089AFAE3}">
      <dgm:prSet/>
      <dgm:spPr/>
      <dgm:t>
        <a:bodyPr/>
        <a:lstStyle/>
        <a:p>
          <a:endParaRPr lang="ru-RU" sz="1200"/>
        </a:p>
      </dgm:t>
    </dgm:pt>
    <dgm:pt modelId="{10B23F66-35A5-4484-822A-911F038E3263}" type="sibTrans" cxnId="{F07B4B9D-1085-401F-8029-0CAA089AFAE3}">
      <dgm:prSet/>
      <dgm:spPr/>
      <dgm:t>
        <a:bodyPr/>
        <a:lstStyle/>
        <a:p>
          <a:endParaRPr lang="ru-RU" sz="1200"/>
        </a:p>
      </dgm:t>
    </dgm:pt>
    <dgm:pt modelId="{99B40A34-B01F-40A0-88F4-D2A41A473DA1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D6BD54DD-9043-4668-A88D-C1C09A0B2118}" type="parTrans" cxnId="{D9FB192D-706F-4E55-A7B1-3BB5BA85FF33}">
      <dgm:prSet/>
      <dgm:spPr/>
      <dgm:t>
        <a:bodyPr/>
        <a:lstStyle/>
        <a:p>
          <a:endParaRPr lang="ru-RU" sz="1200"/>
        </a:p>
      </dgm:t>
    </dgm:pt>
    <dgm:pt modelId="{EBBE8B91-F1C4-4DE4-9D9F-BD78630BEB2E}" type="sibTrans" cxnId="{D9FB192D-706F-4E55-A7B1-3BB5BA85FF33}">
      <dgm:prSet/>
      <dgm:spPr/>
      <dgm:t>
        <a:bodyPr/>
        <a:lstStyle/>
        <a:p>
          <a:endParaRPr lang="ru-RU" sz="1200"/>
        </a:p>
      </dgm:t>
    </dgm:pt>
    <dgm:pt modelId="{9E5B7D40-26DA-4726-BC27-E3FB7FC6DAD5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55C4144-E860-4EB2-8606-DAF5F5119461}" type="parTrans" cxnId="{E8330E50-CF37-4795-89DB-61D11C66AA34}">
      <dgm:prSet/>
      <dgm:spPr/>
      <dgm:t>
        <a:bodyPr/>
        <a:lstStyle/>
        <a:p>
          <a:endParaRPr lang="ru-RU" sz="1200"/>
        </a:p>
      </dgm:t>
    </dgm:pt>
    <dgm:pt modelId="{49975BB6-EBA5-48B1-9A66-A53C13E5CFAB}" type="sibTrans" cxnId="{E8330E50-CF37-4795-89DB-61D11C66AA34}">
      <dgm:prSet/>
      <dgm:spPr/>
      <dgm:t>
        <a:bodyPr/>
        <a:lstStyle/>
        <a:p>
          <a:endParaRPr lang="ru-RU" sz="1200"/>
        </a:p>
      </dgm:t>
    </dgm:pt>
    <dgm:pt modelId="{E2432F7E-F121-486D-853E-B72C3E94D186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456E38B-E5EA-481D-A278-0485CD2A226E}" type="parTrans" cxnId="{D9A0363A-6580-498A-8EE3-DFC35C59147A}">
      <dgm:prSet/>
      <dgm:spPr/>
      <dgm:t>
        <a:bodyPr/>
        <a:lstStyle/>
        <a:p>
          <a:endParaRPr lang="ru-RU" sz="1200"/>
        </a:p>
      </dgm:t>
    </dgm:pt>
    <dgm:pt modelId="{E95C8926-EDFD-44F0-972A-97B01420A8C4}" type="sibTrans" cxnId="{D9A0363A-6580-498A-8EE3-DFC35C59147A}">
      <dgm:prSet/>
      <dgm:spPr/>
      <dgm:t>
        <a:bodyPr/>
        <a:lstStyle/>
        <a:p>
          <a:endParaRPr lang="ru-RU" sz="1200"/>
        </a:p>
      </dgm:t>
    </dgm:pt>
    <dgm:pt modelId="{4C0A2269-9A99-48AB-B7C0-46990F667905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41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1693DB75-E9F2-491F-A3C6-631A259BA6AE}" type="parTrans" cxnId="{AB9C2A1C-5C07-48F7-AA26-97B9AC09E444}">
      <dgm:prSet/>
      <dgm:spPr/>
      <dgm:t>
        <a:bodyPr/>
        <a:lstStyle/>
        <a:p>
          <a:endParaRPr lang="ru-RU" sz="1200"/>
        </a:p>
      </dgm:t>
    </dgm:pt>
    <dgm:pt modelId="{7AE816DD-B87D-43A8-985D-66F45640CB33}" type="sibTrans" cxnId="{AB9C2A1C-5C07-48F7-AA26-97B9AC09E444}">
      <dgm:prSet/>
      <dgm:spPr/>
      <dgm:t>
        <a:bodyPr/>
        <a:lstStyle/>
        <a:p>
          <a:endParaRPr lang="ru-RU" sz="1200"/>
        </a:p>
      </dgm:t>
    </dgm:pt>
    <dgm:pt modelId="{EC631C0B-395C-4791-9740-F2B76BF5C18C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42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684EAF9E-CF4B-419B-AFDA-FF9FA4051039}" type="parTrans" cxnId="{A6CB0132-B414-4E0D-B0B8-EC9AEE6DE50D}">
      <dgm:prSet/>
      <dgm:spPr/>
      <dgm:t>
        <a:bodyPr/>
        <a:lstStyle/>
        <a:p>
          <a:endParaRPr lang="ru-RU" sz="1200"/>
        </a:p>
      </dgm:t>
    </dgm:pt>
    <dgm:pt modelId="{94D11D67-2286-4BB0-9AA8-1D68B4C2F8AD}" type="sibTrans" cxnId="{A6CB0132-B414-4E0D-B0B8-EC9AEE6DE50D}">
      <dgm:prSet/>
      <dgm:spPr/>
      <dgm:t>
        <a:bodyPr/>
        <a:lstStyle/>
        <a:p>
          <a:endParaRPr lang="ru-RU" sz="1200"/>
        </a:p>
      </dgm:t>
    </dgm:pt>
    <dgm:pt modelId="{670D20D5-C348-4135-965F-304AAE2E63F9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43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75B1CA06-6FDA-4C84-B037-A251EFFB9BD5}" type="parTrans" cxnId="{CD5DCC4F-3E01-44C2-BA1E-C137FEF6756B}">
      <dgm:prSet/>
      <dgm:spPr/>
      <dgm:t>
        <a:bodyPr/>
        <a:lstStyle/>
        <a:p>
          <a:endParaRPr lang="ru-RU" sz="1200"/>
        </a:p>
      </dgm:t>
    </dgm:pt>
    <dgm:pt modelId="{A000E870-97B8-4BA3-9085-E0A629F7ACCE}" type="sibTrans" cxnId="{CD5DCC4F-3E01-44C2-BA1E-C137FEF6756B}">
      <dgm:prSet/>
      <dgm:spPr/>
      <dgm:t>
        <a:bodyPr/>
        <a:lstStyle/>
        <a:p>
          <a:endParaRPr lang="ru-RU" sz="1200"/>
        </a:p>
      </dgm:t>
    </dgm:pt>
    <dgm:pt modelId="{07D3FEBF-E6DE-4482-AC8B-40BB6011F28E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Апастовский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13D1C63-8752-4E4B-93F3-E01FB531AEFE}" type="parTrans" cxnId="{2F4EE571-53BE-4F80-9F00-3347403A1F57}">
      <dgm:prSet/>
      <dgm:spPr/>
      <dgm:t>
        <a:bodyPr/>
        <a:lstStyle/>
        <a:p>
          <a:endParaRPr lang="ru-RU" sz="1200"/>
        </a:p>
      </dgm:t>
    </dgm:pt>
    <dgm:pt modelId="{8CF66F23-0D95-4785-916C-729D8F4C00F8}" type="sibTrans" cxnId="{2F4EE571-53BE-4F80-9F00-3347403A1F57}">
      <dgm:prSet/>
      <dgm:spPr/>
      <dgm:t>
        <a:bodyPr/>
        <a:lstStyle/>
        <a:p>
          <a:endParaRPr lang="ru-RU" sz="1200"/>
        </a:p>
      </dgm:t>
    </dgm:pt>
    <dgm:pt modelId="{5E435704-BFC7-4FCA-BF96-93487B658F0C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Верхнеуслонский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5FE0864-8718-425E-B53B-976E1732A22E}" type="parTrans" cxnId="{C245D393-5529-4196-B7F7-6D2F357EB9DE}">
      <dgm:prSet/>
      <dgm:spPr/>
      <dgm:t>
        <a:bodyPr/>
        <a:lstStyle/>
        <a:p>
          <a:endParaRPr lang="ru-RU" sz="1200"/>
        </a:p>
      </dgm:t>
    </dgm:pt>
    <dgm:pt modelId="{28864CD8-3C26-4469-B751-2DEF875D82E2}" type="sibTrans" cxnId="{C245D393-5529-4196-B7F7-6D2F357EB9DE}">
      <dgm:prSet/>
      <dgm:spPr/>
      <dgm:t>
        <a:bodyPr/>
        <a:lstStyle/>
        <a:p>
          <a:endParaRPr lang="ru-RU" sz="1200"/>
        </a:p>
      </dgm:t>
    </dgm:pt>
    <dgm:pt modelId="{9C7A9F3D-5EB2-4695-BB2D-ABDBB9CCE5A5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Сабинский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11DE769-1DE4-4FCE-BA2D-288FA2831539}" type="parTrans" cxnId="{C2D2058E-65CF-4CB9-A228-AE195C2411C9}">
      <dgm:prSet/>
      <dgm:spPr/>
      <dgm:t>
        <a:bodyPr/>
        <a:lstStyle/>
        <a:p>
          <a:endParaRPr lang="ru-RU" sz="1200"/>
        </a:p>
      </dgm:t>
    </dgm:pt>
    <dgm:pt modelId="{F4FD1175-1E76-4298-9399-DA2A3D343D56}" type="sibTrans" cxnId="{C2D2058E-65CF-4CB9-A228-AE195C2411C9}">
      <dgm:prSet/>
      <dgm:spPr/>
      <dgm:t>
        <a:bodyPr/>
        <a:lstStyle/>
        <a:p>
          <a:endParaRPr lang="ru-RU" sz="1200"/>
        </a:p>
      </dgm:t>
    </dgm:pt>
    <dgm:pt modelId="{3A04A318-91B7-4403-BE83-B5CDAFE1E9E1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Балтасинский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FA2BDF1-0C90-4D86-90FF-DB4A23AAC395}" type="parTrans" cxnId="{5BF4DA3B-E1AA-41BB-860C-58B749659E37}">
      <dgm:prSet/>
      <dgm:spPr/>
      <dgm:t>
        <a:bodyPr/>
        <a:lstStyle/>
        <a:p>
          <a:endParaRPr lang="ru-RU" sz="1200"/>
        </a:p>
      </dgm:t>
    </dgm:pt>
    <dgm:pt modelId="{5B03042A-89E1-423A-9ABE-A48FB8A00135}" type="sibTrans" cxnId="{5BF4DA3B-E1AA-41BB-860C-58B749659E37}">
      <dgm:prSet/>
      <dgm:spPr/>
      <dgm:t>
        <a:bodyPr/>
        <a:lstStyle/>
        <a:p>
          <a:endParaRPr lang="ru-RU" sz="1200"/>
        </a:p>
      </dgm:t>
    </dgm:pt>
    <dgm:pt modelId="{11F7709F-D297-4BCF-B620-24FC03308C4F}">
      <dgm:prSet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44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55EBE6C2-7588-44A0-A423-311C391AA355}" type="parTrans" cxnId="{43EE099E-DE35-4131-9682-4AAD40FEE110}">
      <dgm:prSet/>
      <dgm:spPr/>
      <dgm:t>
        <a:bodyPr/>
        <a:lstStyle/>
        <a:p>
          <a:endParaRPr lang="ru-RU" sz="1200"/>
        </a:p>
      </dgm:t>
    </dgm:pt>
    <dgm:pt modelId="{42531E9B-6CA7-4B7E-B171-BE3B5E51EF9A}" type="sibTrans" cxnId="{43EE099E-DE35-4131-9682-4AAD40FEE110}">
      <dgm:prSet/>
      <dgm:spPr/>
      <dgm:t>
        <a:bodyPr/>
        <a:lstStyle/>
        <a:p>
          <a:endParaRPr lang="ru-RU" sz="1200"/>
        </a:p>
      </dgm:t>
    </dgm:pt>
    <dgm:pt modelId="{1449DDF2-48BE-4A14-B660-4290138DD0EB}">
      <dgm:prSet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45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90E166E9-8DD0-4D28-9E14-87AFA92441D9}" type="parTrans" cxnId="{6934A47C-5076-439B-9D11-FC25F8C6D734}">
      <dgm:prSet/>
      <dgm:spPr/>
      <dgm:t>
        <a:bodyPr/>
        <a:lstStyle/>
        <a:p>
          <a:endParaRPr lang="ru-RU" sz="1200"/>
        </a:p>
      </dgm:t>
    </dgm:pt>
    <dgm:pt modelId="{BF0F2806-A2B2-4E8D-AC51-78B0B562A8D5}" type="sibTrans" cxnId="{6934A47C-5076-439B-9D11-FC25F8C6D734}">
      <dgm:prSet/>
      <dgm:spPr/>
      <dgm:t>
        <a:bodyPr/>
        <a:lstStyle/>
        <a:p>
          <a:endParaRPr lang="ru-RU" sz="1200"/>
        </a:p>
      </dgm:t>
    </dgm:pt>
    <dgm:pt modelId="{97DA9328-8074-4D83-9DC2-8CF87AC2B10E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Ютазинский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BF31055-FB5E-433B-B8BD-2E8F486AF23F}" type="parTrans" cxnId="{20B615CA-01E1-4082-8791-595BB39002DF}">
      <dgm:prSet/>
      <dgm:spPr/>
      <dgm:t>
        <a:bodyPr/>
        <a:lstStyle/>
        <a:p>
          <a:endParaRPr lang="ru-RU" sz="1200"/>
        </a:p>
      </dgm:t>
    </dgm:pt>
    <dgm:pt modelId="{57BBD191-0D7D-404C-9456-2B78B89F2FB7}" type="sibTrans" cxnId="{20B615CA-01E1-4082-8791-595BB39002DF}">
      <dgm:prSet/>
      <dgm:spPr/>
      <dgm:t>
        <a:bodyPr/>
        <a:lstStyle/>
        <a:p>
          <a:endParaRPr lang="ru-RU" sz="1200"/>
        </a:p>
      </dgm:t>
    </dgm:pt>
    <dgm:pt modelId="{BC88E96F-EF0F-47C2-BE0E-A03EFC002AAC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Муслюмовский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	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B0E7492-9DFA-4C08-8639-4974ECD681D3}" type="parTrans" cxnId="{DAD711A3-8145-48E6-934E-6E0394C104F6}">
      <dgm:prSet/>
      <dgm:spPr/>
      <dgm:t>
        <a:bodyPr/>
        <a:lstStyle/>
        <a:p>
          <a:endParaRPr lang="ru-RU" sz="1200"/>
        </a:p>
      </dgm:t>
    </dgm:pt>
    <dgm:pt modelId="{CB9EFFB6-E96D-4608-845D-68FE833B5C7E}" type="sibTrans" cxnId="{DAD711A3-8145-48E6-934E-6E0394C104F6}">
      <dgm:prSet/>
      <dgm:spPr/>
      <dgm:t>
        <a:bodyPr/>
        <a:lstStyle/>
        <a:p>
          <a:endParaRPr lang="ru-RU" sz="1200"/>
        </a:p>
      </dgm:t>
    </dgm:pt>
    <dgm:pt modelId="{FFB11BB6-5DC3-4A99-8ED8-447634D35C4B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Высокогорский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6464936-D234-472E-A21D-888D230DA8E4}" type="parTrans" cxnId="{7FE3DBF6-37BD-49A7-89E3-F73DC151A219}">
      <dgm:prSet/>
      <dgm:spPr/>
      <dgm:t>
        <a:bodyPr/>
        <a:lstStyle/>
        <a:p>
          <a:endParaRPr lang="ru-RU" sz="1200"/>
        </a:p>
      </dgm:t>
    </dgm:pt>
    <dgm:pt modelId="{B6DF203F-C0A8-4A01-BE07-0BC40DE8AC46}" type="sibTrans" cxnId="{7FE3DBF6-37BD-49A7-89E3-F73DC151A219}">
      <dgm:prSet/>
      <dgm:spPr/>
      <dgm:t>
        <a:bodyPr/>
        <a:lstStyle/>
        <a:p>
          <a:endParaRPr lang="ru-RU" sz="1200"/>
        </a:p>
      </dgm:t>
    </dgm:pt>
    <dgm:pt modelId="{909DBC69-6363-4EFD-80A7-023F3BD34AE0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Кайбицкий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357344E-4C0D-46AB-AF25-F1D0756CFAC0}" type="parTrans" cxnId="{3CA6694C-A618-443A-8E30-DF5CC06ADDF3}">
      <dgm:prSet/>
      <dgm:spPr/>
      <dgm:t>
        <a:bodyPr/>
        <a:lstStyle/>
        <a:p>
          <a:endParaRPr lang="ru-RU" sz="1200"/>
        </a:p>
      </dgm:t>
    </dgm:pt>
    <dgm:pt modelId="{DBB928BB-A79C-4415-9346-6C8258688963}" type="sibTrans" cxnId="{3CA6694C-A618-443A-8E30-DF5CC06ADDF3}">
      <dgm:prSet/>
      <dgm:spPr/>
      <dgm:t>
        <a:bodyPr/>
        <a:lstStyle/>
        <a:p>
          <a:endParaRPr lang="ru-RU" sz="1200"/>
        </a:p>
      </dgm:t>
    </dgm:pt>
    <dgm:pt modelId="{BC9B7B50-2B14-4D80-B7AA-3A6B255866C2}">
      <dgm:prSet phldrT="[Текст]" custT="1"/>
      <dgm:spPr/>
      <dgm:t>
        <a:bodyPr/>
        <a:lstStyle/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D96FECD8-DE7A-436A-9854-0D5C4800CC6E}" type="sibTrans" cxnId="{85CC1E3E-FA27-42DC-8EF0-BF7926C5E23E}">
      <dgm:prSet/>
      <dgm:spPr/>
      <dgm:t>
        <a:bodyPr/>
        <a:lstStyle/>
        <a:p>
          <a:endParaRPr lang="ru-RU" sz="1200"/>
        </a:p>
      </dgm:t>
    </dgm:pt>
    <dgm:pt modelId="{69547EA7-E097-4F08-B8E7-FAF8DC1562FA}" type="parTrans" cxnId="{85CC1E3E-FA27-42DC-8EF0-BF7926C5E23E}">
      <dgm:prSet/>
      <dgm:spPr/>
      <dgm:t>
        <a:bodyPr/>
        <a:lstStyle/>
        <a:p>
          <a:endParaRPr lang="ru-RU" sz="1200"/>
        </a:p>
      </dgm:t>
    </dgm:pt>
    <dgm:pt modelId="{EC61B8EC-3C71-4E16-9CCD-B9885C789779}" type="pres">
      <dgm:prSet presAssocID="{BDABD6A1-D02F-4BE8-BE41-BAEDBCC375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EF2C03-CC69-4CC0-99F0-64E1F2851C74}" type="pres">
      <dgm:prSet presAssocID="{1F4496D3-80A0-44C5-845A-1101FE7837C0}" presName="linNode" presStyleCnt="0"/>
      <dgm:spPr/>
    </dgm:pt>
    <dgm:pt modelId="{1041E896-4CCA-4250-81C5-EFD0C92C2623}" type="pres">
      <dgm:prSet presAssocID="{1F4496D3-80A0-44C5-845A-1101FE7837C0}" presName="parentShp" presStyleLbl="node1" presStyleIdx="0" presStyleCnt="13" custFlipHor="1" custScaleX="12687" custScaleY="102042" custLinFactNeighborX="9" custLinFactNeighborY="-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FE0E0-DB15-4453-B4BC-BB43447121E8}" type="pres">
      <dgm:prSet presAssocID="{1F4496D3-80A0-44C5-845A-1101FE7837C0}" presName="childShp" presStyleLbl="bgAccFollowNode1" presStyleIdx="0" presStyleCnt="13" custScaleY="101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A2071-EAB8-4E8C-940A-E4D99C09AAAB}" type="pres">
      <dgm:prSet presAssocID="{D47FDC90-9218-453E-A0EB-A8429DB1FE48}" presName="spacing" presStyleCnt="0"/>
      <dgm:spPr/>
    </dgm:pt>
    <dgm:pt modelId="{F7EDFDFF-1F6D-4CDA-AB0D-5502364755FD}" type="pres">
      <dgm:prSet presAssocID="{B6E6B3CA-5110-458A-906F-BABFCA9B352D}" presName="linNode" presStyleCnt="0"/>
      <dgm:spPr/>
    </dgm:pt>
    <dgm:pt modelId="{A3718193-3A29-425D-B373-3FB3811F9BE8}" type="pres">
      <dgm:prSet presAssocID="{B6E6B3CA-5110-458A-906F-BABFCA9B352D}" presName="parentShp" presStyleLbl="node1" presStyleIdx="1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8BD02-22BB-4B87-83F3-B2D45CA7B1EC}" type="pres">
      <dgm:prSet presAssocID="{B6E6B3CA-5110-458A-906F-BABFCA9B352D}" presName="childShp" presStyleLbl="bgAccFollow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B9BF3-48E4-4A12-ADCD-C33EC2501739}" type="pres">
      <dgm:prSet presAssocID="{EEDBFBF8-B6FD-42EA-BCDD-9AAE10D96F37}" presName="spacing" presStyleCnt="0"/>
      <dgm:spPr/>
    </dgm:pt>
    <dgm:pt modelId="{061CFFCE-7F5E-43CA-9CE0-83C77707DEE5}" type="pres">
      <dgm:prSet presAssocID="{4468A3D2-5E14-41FD-8B38-7411195E34EC}" presName="linNode" presStyleCnt="0"/>
      <dgm:spPr/>
    </dgm:pt>
    <dgm:pt modelId="{E2CB1D0D-8359-47B7-8834-C985BF52965D}" type="pres">
      <dgm:prSet presAssocID="{4468A3D2-5E14-41FD-8B38-7411195E34EC}" presName="parentShp" presStyleLbl="node1" presStyleIdx="2" presStyleCnt="13" custScaleX="13748" custLinFactNeighborX="-766" custLinFactNeighborY="7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56C2E-0AAF-443F-A390-B6AC22CE5A8D}" type="pres">
      <dgm:prSet presAssocID="{4468A3D2-5E14-41FD-8B38-7411195E34EC}" presName="childShp" presStyleLbl="bgAccFollowNode1" presStyleIdx="2" presStyleCnt="13" custLinFactNeighborX="465" custLinFactNeighborY="1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F09D5-733D-432E-806F-02A32D8D4EFC}" type="pres">
      <dgm:prSet presAssocID="{34BC9F33-F33D-4BF7-BB03-3DF623447160}" presName="spacing" presStyleCnt="0"/>
      <dgm:spPr/>
    </dgm:pt>
    <dgm:pt modelId="{1FC34F8B-CEC6-4158-B42A-4A646D1697F5}" type="pres">
      <dgm:prSet presAssocID="{D1B2FFB3-B70A-4141-8DD6-DD45AF8A2757}" presName="linNode" presStyleCnt="0"/>
      <dgm:spPr/>
    </dgm:pt>
    <dgm:pt modelId="{9CB82C99-087B-4295-A2F1-847934887C14}" type="pres">
      <dgm:prSet presAssocID="{D1B2FFB3-B70A-4141-8DD6-DD45AF8A2757}" presName="parentShp" presStyleLbl="node1" presStyleIdx="3" presStyleCnt="13" custScaleX="13121" custLinFactNeighborX="-975" custLinFactNeighborY="2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393CE-6DE0-4604-82D3-7C66D0DC747D}" type="pres">
      <dgm:prSet presAssocID="{D1B2FFB3-B70A-4141-8DD6-DD45AF8A2757}" presName="childShp" presStyleLbl="bgAccFollowNode1" presStyleIdx="3" presStyleCnt="13" custLinFactY="23115" custLinFactNeighborX="31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3B364-8DCE-47C9-9793-B76E6963B245}" type="pres">
      <dgm:prSet presAssocID="{10B23F66-35A5-4484-822A-911F038E3263}" presName="spacing" presStyleCnt="0"/>
      <dgm:spPr/>
    </dgm:pt>
    <dgm:pt modelId="{B8F1868E-3721-49DF-8045-E289F21E4A82}" type="pres">
      <dgm:prSet presAssocID="{99B40A34-B01F-40A0-88F4-D2A41A473DA1}" presName="linNode" presStyleCnt="0"/>
      <dgm:spPr/>
    </dgm:pt>
    <dgm:pt modelId="{48992F7D-E0E9-4631-8F06-2FCFC89FBD1B}" type="pres">
      <dgm:prSet presAssocID="{99B40A34-B01F-40A0-88F4-D2A41A473DA1}" presName="parentShp" presStyleLbl="node1" presStyleIdx="4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4F092-5D79-43E6-B3E7-C41FFB7EE06B}" type="pres">
      <dgm:prSet presAssocID="{99B40A34-B01F-40A0-88F4-D2A41A473DA1}" presName="childShp" presStyleLbl="bgAccFollowNode1" presStyleIdx="4" presStyleCnt="13" custLinFactY="-5645" custLinFactNeighborX="4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9F5D8-89F7-442A-896F-53FC4F7E4D44}" type="pres">
      <dgm:prSet presAssocID="{EBBE8B91-F1C4-4DE4-9D9F-BD78630BEB2E}" presName="spacing" presStyleCnt="0"/>
      <dgm:spPr/>
    </dgm:pt>
    <dgm:pt modelId="{418A89E3-1B56-41FF-B02E-5360F313F330}" type="pres">
      <dgm:prSet presAssocID="{9E5B7D40-26DA-4726-BC27-E3FB7FC6DAD5}" presName="linNode" presStyleCnt="0"/>
      <dgm:spPr/>
    </dgm:pt>
    <dgm:pt modelId="{D9C888DA-A89A-43CB-8A01-28644B0419F3}" type="pres">
      <dgm:prSet presAssocID="{9E5B7D40-26DA-4726-BC27-E3FB7FC6DAD5}" presName="parentShp" presStyleLbl="node1" presStyleIdx="5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1086B6-CEB3-40C8-8B07-84414D26317C}" type="pres">
      <dgm:prSet presAssocID="{9E5B7D40-26DA-4726-BC27-E3FB7FC6DAD5}" presName="childShp" presStyleLbl="bgAccFollowNode1" presStyleIdx="5" presStyleCnt="13" custLinFactNeighborX="0" custLinFactNeighborY="2081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EAC68759-154D-4080-9612-093017EA00E0}" type="pres">
      <dgm:prSet presAssocID="{49975BB6-EBA5-48B1-9A66-A53C13E5CFAB}" presName="spacing" presStyleCnt="0"/>
      <dgm:spPr/>
    </dgm:pt>
    <dgm:pt modelId="{B6A75F6D-AA8B-4C4A-B4EA-45FC51C08612}" type="pres">
      <dgm:prSet presAssocID="{BC9B7B50-2B14-4D80-B7AA-3A6B255866C2}" presName="linNode" presStyleCnt="0"/>
      <dgm:spPr/>
    </dgm:pt>
    <dgm:pt modelId="{EA5B7646-0BB2-4664-A6AE-0E1EFD59AF52}" type="pres">
      <dgm:prSet presAssocID="{BC9B7B50-2B14-4D80-B7AA-3A6B255866C2}" presName="parentShp" presStyleLbl="node1" presStyleIdx="6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A3DB7-EF63-49C7-A6DD-F4C17D51D182}" type="pres">
      <dgm:prSet presAssocID="{BC9B7B50-2B14-4D80-B7AA-3A6B255866C2}" presName="childShp" presStyleLbl="bgAccFollowNode1" presStyleIdx="6" presStyleCnt="13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B69BDC3F-2AB9-448A-8CF6-0CE088F0A2F9}" type="pres">
      <dgm:prSet presAssocID="{D96FECD8-DE7A-436A-9854-0D5C4800CC6E}" presName="spacing" presStyleCnt="0"/>
      <dgm:spPr/>
    </dgm:pt>
    <dgm:pt modelId="{0C92F31D-D26B-493A-B1E3-56E4AF6D561F}" type="pres">
      <dgm:prSet presAssocID="{E2432F7E-F121-486D-853E-B72C3E94D186}" presName="linNode" presStyleCnt="0"/>
      <dgm:spPr/>
    </dgm:pt>
    <dgm:pt modelId="{F51CA7B7-528C-43E9-946F-3C872246C6FE}" type="pres">
      <dgm:prSet presAssocID="{E2432F7E-F121-486D-853E-B72C3E94D186}" presName="parentShp" presStyleLbl="node1" presStyleIdx="7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FEAF3-9BA7-47CC-822F-791CC2CAFA7E}" type="pres">
      <dgm:prSet presAssocID="{E2432F7E-F121-486D-853E-B72C3E94D186}" presName="childShp" presStyleLbl="bgAccFollowNode1" presStyleIdx="7" presStyleCnt="13" custLinFactNeighborX="0" custLinFactNeighborY="-2380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</dgm:spPr>
    </dgm:pt>
    <dgm:pt modelId="{3DB67741-AA92-475E-819E-48EE6A2C3178}" type="pres">
      <dgm:prSet presAssocID="{E95C8926-EDFD-44F0-972A-97B01420A8C4}" presName="spacing" presStyleCnt="0"/>
      <dgm:spPr/>
    </dgm:pt>
    <dgm:pt modelId="{8945250C-3E34-4E7E-8D1B-E22A70EF5F3D}" type="pres">
      <dgm:prSet presAssocID="{4C0A2269-9A99-48AB-B7C0-46990F667905}" presName="linNode" presStyleCnt="0"/>
      <dgm:spPr/>
    </dgm:pt>
    <dgm:pt modelId="{DB0FF815-3B8F-401B-9167-F8C72179688F}" type="pres">
      <dgm:prSet presAssocID="{4C0A2269-9A99-48AB-B7C0-46990F667905}" presName="parentShp" presStyleLbl="node1" presStyleIdx="8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D7021-6657-47FF-AE0D-7C5544F9ECD0}" type="pres">
      <dgm:prSet presAssocID="{4C0A2269-9A99-48AB-B7C0-46990F667905}" presName="childShp" presStyleLbl="bgAccFollowNode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C6DE9-B939-4993-97BA-B4B8ED249655}" type="pres">
      <dgm:prSet presAssocID="{7AE816DD-B87D-43A8-985D-66F45640CB33}" presName="spacing" presStyleCnt="0"/>
      <dgm:spPr/>
    </dgm:pt>
    <dgm:pt modelId="{10B1D00A-F9E8-4438-AFD9-8327DCF53963}" type="pres">
      <dgm:prSet presAssocID="{EC631C0B-395C-4791-9740-F2B76BF5C18C}" presName="linNode" presStyleCnt="0"/>
      <dgm:spPr/>
    </dgm:pt>
    <dgm:pt modelId="{0A54BC84-0867-4CEB-895E-C3993EA12826}" type="pres">
      <dgm:prSet presAssocID="{EC631C0B-395C-4791-9740-F2B76BF5C18C}" presName="parentShp" presStyleLbl="node1" presStyleIdx="9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5C9A5-ADE5-49F4-BF07-34AD1D514524}" type="pres">
      <dgm:prSet presAssocID="{EC631C0B-395C-4791-9740-F2B76BF5C18C}" presName="childShp" presStyleLbl="bgAccFollowNode1" presStyleIdx="9" presStyleCnt="13" custLinFactY="100000" custLinFactNeighborX="0" custLinFactNeighborY="115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CF97A-BD05-4017-92AD-6CAA4BEEDD91}" type="pres">
      <dgm:prSet presAssocID="{94D11D67-2286-4BB0-9AA8-1D68B4C2F8AD}" presName="spacing" presStyleCnt="0"/>
      <dgm:spPr/>
    </dgm:pt>
    <dgm:pt modelId="{5B4FE412-20BC-4BA7-A212-4FFB8466C846}" type="pres">
      <dgm:prSet presAssocID="{670D20D5-C348-4135-965F-304AAE2E63F9}" presName="linNode" presStyleCnt="0"/>
      <dgm:spPr/>
    </dgm:pt>
    <dgm:pt modelId="{96C1E565-118A-4490-B993-1AC65CE838CE}" type="pres">
      <dgm:prSet presAssocID="{670D20D5-C348-4135-965F-304AAE2E63F9}" presName="parentShp" presStyleLbl="node1" presStyleIdx="10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59765-D4F9-4FBB-92A8-39062901D29C}" type="pres">
      <dgm:prSet presAssocID="{670D20D5-C348-4135-965F-304AAE2E63F9}" presName="childShp" presStyleLbl="bgAccFollowNode1" presStyleIdx="10" presStyleCnt="13" custLinFactY="-12466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9719D-98FB-4DE5-8C92-B5D6C1098F79}" type="pres">
      <dgm:prSet presAssocID="{A000E870-97B8-4BA3-9085-E0A629F7ACCE}" presName="spacing" presStyleCnt="0"/>
      <dgm:spPr/>
    </dgm:pt>
    <dgm:pt modelId="{A47A5633-A0C2-4D75-AB18-D91645686E6B}" type="pres">
      <dgm:prSet presAssocID="{11F7709F-D297-4BCF-B620-24FC03308C4F}" presName="linNode" presStyleCnt="0"/>
      <dgm:spPr/>
    </dgm:pt>
    <dgm:pt modelId="{9DA111DE-AF2D-4413-A91F-BB201C8666A9}" type="pres">
      <dgm:prSet presAssocID="{11F7709F-D297-4BCF-B620-24FC03308C4F}" presName="parentShp" presStyleLbl="node1" presStyleIdx="11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C27D4-2188-459C-BA9A-F64D992EF95B}" type="pres">
      <dgm:prSet presAssocID="{11F7709F-D297-4BCF-B620-24FC03308C4F}" presName="childShp" presStyleLbl="bgAccFollowNode1" presStyleIdx="11" presStyleCnt="13" custLinFactY="14021" custLinFactNeighborX="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9CF45-00F1-45D5-9215-5CB8F9322D3A}" type="pres">
      <dgm:prSet presAssocID="{42531E9B-6CA7-4B7E-B171-BE3B5E51EF9A}" presName="spacing" presStyleCnt="0"/>
      <dgm:spPr/>
    </dgm:pt>
    <dgm:pt modelId="{7E74F9EB-D8DF-4C74-84A1-0CAD18E4AD70}" type="pres">
      <dgm:prSet presAssocID="{1449DDF2-48BE-4A14-B660-4290138DD0EB}" presName="linNode" presStyleCnt="0"/>
      <dgm:spPr/>
    </dgm:pt>
    <dgm:pt modelId="{4280510F-AED4-46E1-AA39-1B89CED8158F}" type="pres">
      <dgm:prSet presAssocID="{1449DDF2-48BE-4A14-B660-4290138DD0EB}" presName="parentShp" presStyleLbl="node1" presStyleIdx="12" presStyleCnt="13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FBBBE-2B5B-47DA-A2F8-5349632F741C}" type="pres">
      <dgm:prSet presAssocID="{1449DDF2-48BE-4A14-B660-4290138DD0EB}" presName="childShp" presStyleLbl="bgAccFollowNode1" presStyleIdx="12" presStyleCnt="13" custLinFactY="-100000" custLinFactNeighborX="0" custLinFactNeighborY="-113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B6D131-94E0-4E6D-BFBA-74A42F5FF433}" type="presOf" srcId="{99B40A34-B01F-40A0-88F4-D2A41A473DA1}" destId="{48992F7D-E0E9-4631-8F06-2FCFC89FBD1B}" srcOrd="0" destOrd="0" presId="urn:microsoft.com/office/officeart/2005/8/layout/vList6"/>
    <dgm:cxn modelId="{174478E1-B0F8-41D8-A3EA-151DB208B469}" type="presOf" srcId="{9C7A9F3D-5EB2-4695-BB2D-ABDBB9CCE5A5}" destId="{E70393CE-6DE0-4604-82D3-7C66D0DC747D}" srcOrd="0" destOrd="0" presId="urn:microsoft.com/office/officeart/2005/8/layout/vList6"/>
    <dgm:cxn modelId="{C14EBB7B-87AC-4D77-92A2-5C3DCCA7D9E3}" type="presOf" srcId="{9E5B7D40-26DA-4726-BC27-E3FB7FC6DAD5}" destId="{D9C888DA-A89A-43CB-8A01-28644B0419F3}" srcOrd="0" destOrd="0" presId="urn:microsoft.com/office/officeart/2005/8/layout/vList6"/>
    <dgm:cxn modelId="{56D0E2C4-C34B-42A7-9902-EAE960E0B340}" type="presOf" srcId="{BC88E96F-EF0F-47C2-BE0E-A03EFC002AAC}" destId="{B715C9A5-ADE5-49F4-BF07-34AD1D514524}" srcOrd="0" destOrd="0" presId="urn:microsoft.com/office/officeart/2005/8/layout/vList6"/>
    <dgm:cxn modelId="{E2B98A6C-B6F0-49E4-B95A-370C57BA64D2}" type="presOf" srcId="{97DA9328-8074-4D83-9DC2-8CF87AC2B10E}" destId="{1FAD7021-6657-47FF-AE0D-7C5544F9ECD0}" srcOrd="0" destOrd="0" presId="urn:microsoft.com/office/officeart/2005/8/layout/vList6"/>
    <dgm:cxn modelId="{85CC1E3E-FA27-42DC-8EF0-BF7926C5E23E}" srcId="{BDABD6A1-D02F-4BE8-BE41-BAEDBCC375CA}" destId="{BC9B7B50-2B14-4D80-B7AA-3A6B255866C2}" srcOrd="6" destOrd="0" parTransId="{69547EA7-E097-4F08-B8E7-FAF8DC1562FA}" sibTransId="{D96FECD8-DE7A-436A-9854-0D5C4800CC6E}"/>
    <dgm:cxn modelId="{C5396302-6977-445A-801D-8B7D968B81A3}" type="presOf" srcId="{B6E6B3CA-5110-458A-906F-BABFCA9B352D}" destId="{A3718193-3A29-425D-B373-3FB3811F9BE8}" srcOrd="0" destOrd="0" presId="urn:microsoft.com/office/officeart/2005/8/layout/vList6"/>
    <dgm:cxn modelId="{F07B4B9D-1085-401F-8029-0CAA089AFAE3}" srcId="{BDABD6A1-D02F-4BE8-BE41-BAEDBCC375CA}" destId="{D1B2FFB3-B70A-4141-8DD6-DD45AF8A2757}" srcOrd="3" destOrd="0" parTransId="{E6FB2CE6-8CCF-4F17-A183-FC23C98D331B}" sibTransId="{10B23F66-35A5-4484-822A-911F038E3263}"/>
    <dgm:cxn modelId="{1DE45135-8094-46BE-9C8A-63D5EAC59791}" type="presOf" srcId="{11F7709F-D297-4BCF-B620-24FC03308C4F}" destId="{9DA111DE-AF2D-4413-A91F-BB201C8666A9}" srcOrd="0" destOrd="0" presId="urn:microsoft.com/office/officeart/2005/8/layout/vList6"/>
    <dgm:cxn modelId="{5BF4DA3B-E1AA-41BB-860C-58B749659E37}" srcId="{99B40A34-B01F-40A0-88F4-D2A41A473DA1}" destId="{3A04A318-91B7-4403-BE83-B5CDAFE1E9E1}" srcOrd="0" destOrd="0" parTransId="{FFA2BDF1-0C90-4D86-90FF-DB4A23AAC395}" sibTransId="{5B03042A-89E1-423A-9ABE-A48FB8A00135}"/>
    <dgm:cxn modelId="{2F4EE571-53BE-4F80-9F00-3347403A1F57}" srcId="{670D20D5-C348-4135-965F-304AAE2E63F9}" destId="{07D3FEBF-E6DE-4482-AC8B-40BB6011F28E}" srcOrd="0" destOrd="0" parTransId="{813D1C63-8752-4E4B-93F3-E01FB531AEFE}" sibTransId="{8CF66F23-0D95-4785-916C-729D8F4C00F8}"/>
    <dgm:cxn modelId="{C2D2058E-65CF-4CB9-A228-AE195C2411C9}" srcId="{D1B2FFB3-B70A-4141-8DD6-DD45AF8A2757}" destId="{9C7A9F3D-5EB2-4695-BB2D-ABDBB9CCE5A5}" srcOrd="0" destOrd="0" parTransId="{711DE769-1DE4-4FCE-BA2D-288FA2831539}" sibTransId="{F4FD1175-1E76-4298-9399-DA2A3D343D56}"/>
    <dgm:cxn modelId="{BD42B49D-16BB-4108-A3ED-3AB419152741}" type="presOf" srcId="{933EB33C-051A-4CC0-B2D9-D55505571203}" destId="{716FE0E0-DB15-4453-B4BC-BB43447121E8}" srcOrd="0" destOrd="0" presId="urn:microsoft.com/office/officeart/2005/8/layout/vList6"/>
    <dgm:cxn modelId="{E1402D2F-32F4-428B-B634-264CCFA4304D}" type="presOf" srcId="{1449DDF2-48BE-4A14-B660-4290138DD0EB}" destId="{4280510F-AED4-46E1-AA39-1B89CED8158F}" srcOrd="0" destOrd="0" presId="urn:microsoft.com/office/officeart/2005/8/layout/vList6"/>
    <dgm:cxn modelId="{43EE099E-DE35-4131-9682-4AAD40FEE110}" srcId="{BDABD6A1-D02F-4BE8-BE41-BAEDBCC375CA}" destId="{11F7709F-D297-4BCF-B620-24FC03308C4F}" srcOrd="11" destOrd="0" parTransId="{55EBE6C2-7588-44A0-A423-311C391AA355}" sibTransId="{42531E9B-6CA7-4B7E-B171-BE3B5E51EF9A}"/>
    <dgm:cxn modelId="{9FE828BC-3A8C-4F83-B529-078ABE48DD4A}" type="presOf" srcId="{D1B2FFB3-B70A-4141-8DD6-DD45AF8A2757}" destId="{9CB82C99-087B-4295-A2F1-847934887C14}" srcOrd="0" destOrd="0" presId="urn:microsoft.com/office/officeart/2005/8/layout/vList6"/>
    <dgm:cxn modelId="{A6CB0132-B414-4E0D-B0B8-EC9AEE6DE50D}" srcId="{BDABD6A1-D02F-4BE8-BE41-BAEDBCC375CA}" destId="{EC631C0B-395C-4791-9740-F2B76BF5C18C}" srcOrd="9" destOrd="0" parTransId="{684EAF9E-CF4B-419B-AFDA-FF9FA4051039}" sibTransId="{94D11D67-2286-4BB0-9AA8-1D68B4C2F8AD}"/>
    <dgm:cxn modelId="{E8330E50-CF37-4795-89DB-61D11C66AA34}" srcId="{BDABD6A1-D02F-4BE8-BE41-BAEDBCC375CA}" destId="{9E5B7D40-26DA-4726-BC27-E3FB7FC6DAD5}" srcOrd="5" destOrd="0" parTransId="{E55C4144-E860-4EB2-8606-DAF5F5119461}" sibTransId="{49975BB6-EBA5-48B1-9A66-A53C13E5CFAB}"/>
    <dgm:cxn modelId="{AB9C2A1C-5C07-48F7-AA26-97B9AC09E444}" srcId="{BDABD6A1-D02F-4BE8-BE41-BAEDBCC375CA}" destId="{4C0A2269-9A99-48AB-B7C0-46990F667905}" srcOrd="8" destOrd="0" parTransId="{1693DB75-E9F2-491F-A3C6-631A259BA6AE}" sibTransId="{7AE816DD-B87D-43A8-985D-66F45640CB33}"/>
    <dgm:cxn modelId="{2C35F32A-6CA8-4923-B290-54A48D916AD1}" type="presOf" srcId="{4468A3D2-5E14-41FD-8B38-7411195E34EC}" destId="{E2CB1D0D-8359-47B7-8834-C985BF52965D}" srcOrd="0" destOrd="0" presId="urn:microsoft.com/office/officeart/2005/8/layout/vList6"/>
    <dgm:cxn modelId="{6934A47C-5076-439B-9D11-FC25F8C6D734}" srcId="{BDABD6A1-D02F-4BE8-BE41-BAEDBCC375CA}" destId="{1449DDF2-48BE-4A14-B660-4290138DD0EB}" srcOrd="12" destOrd="0" parTransId="{90E166E9-8DD0-4D28-9E14-87AFA92441D9}" sibTransId="{BF0F2806-A2B2-4E8D-AC51-78B0B562A8D5}"/>
    <dgm:cxn modelId="{05C7BCC6-0601-4FAC-B10D-A152AD3D98A6}" type="presOf" srcId="{FFB11BB6-5DC3-4A99-8ED8-447634D35C4B}" destId="{A6FC27D4-2188-459C-BA9A-F64D992EF95B}" srcOrd="0" destOrd="0" presId="urn:microsoft.com/office/officeart/2005/8/layout/vList6"/>
    <dgm:cxn modelId="{2705575D-266F-4DAD-BE1B-6B8B3A9EB833}" srcId="{BDABD6A1-D02F-4BE8-BE41-BAEDBCC375CA}" destId="{4468A3D2-5E14-41FD-8B38-7411195E34EC}" srcOrd="2" destOrd="0" parTransId="{7E8C1465-A306-414C-AB59-020E8EF7833C}" sibTransId="{34BC9F33-F33D-4BF7-BB03-3DF623447160}"/>
    <dgm:cxn modelId="{BC9CCDEA-21B3-4E9F-9750-5C10987D437E}" srcId="{B6E6B3CA-5110-458A-906F-BABFCA9B352D}" destId="{A4D4827E-C20A-49C1-A3D8-BDB9207F40DD}" srcOrd="0" destOrd="0" parTransId="{D23B2320-E5AB-43BD-BE00-D3BAAFD6E9FC}" sibTransId="{4ED84C43-2E3E-418D-BE80-81F4133C968B}"/>
    <dgm:cxn modelId="{0DC87D07-56D7-4A1A-B096-F65B859B5990}" type="presOf" srcId="{BDABD6A1-D02F-4BE8-BE41-BAEDBCC375CA}" destId="{EC61B8EC-3C71-4E16-9CCD-B9885C789779}" srcOrd="0" destOrd="0" presId="urn:microsoft.com/office/officeart/2005/8/layout/vList6"/>
    <dgm:cxn modelId="{27DE64ED-2FF5-4001-A84F-338E3AFD85FB}" srcId="{BDABD6A1-D02F-4BE8-BE41-BAEDBCC375CA}" destId="{B6E6B3CA-5110-458A-906F-BABFCA9B352D}" srcOrd="1" destOrd="0" parTransId="{BD5AA1F3-9590-45BA-84D3-54CDED25AF16}" sibTransId="{EEDBFBF8-B6FD-42EA-BCDD-9AAE10D96F37}"/>
    <dgm:cxn modelId="{7FE3DBF6-37BD-49A7-89E3-F73DC151A219}" srcId="{11F7709F-D297-4BCF-B620-24FC03308C4F}" destId="{FFB11BB6-5DC3-4A99-8ED8-447634D35C4B}" srcOrd="0" destOrd="0" parTransId="{76464936-D234-472E-A21D-888D230DA8E4}" sibTransId="{B6DF203F-C0A8-4A01-BE07-0BC40DE8AC46}"/>
    <dgm:cxn modelId="{0D595792-85A2-412F-BE07-4F2D69ECB3DD}" type="presOf" srcId="{A4D4827E-C20A-49C1-A3D8-BDB9207F40DD}" destId="{6E38BD02-22BB-4B87-83F3-B2D45CA7B1EC}" srcOrd="0" destOrd="0" presId="urn:microsoft.com/office/officeart/2005/8/layout/vList6"/>
    <dgm:cxn modelId="{1D1312F1-5E7B-44A8-BA01-A03652F65E1F}" type="presOf" srcId="{1F4496D3-80A0-44C5-845A-1101FE7837C0}" destId="{1041E896-4CCA-4250-81C5-EFD0C92C2623}" srcOrd="0" destOrd="0" presId="urn:microsoft.com/office/officeart/2005/8/layout/vList6"/>
    <dgm:cxn modelId="{010ED7E4-64BA-4A02-A2F1-43EDC9DD514F}" type="presOf" srcId="{BC9B7B50-2B14-4D80-B7AA-3A6B255866C2}" destId="{EA5B7646-0BB2-4664-A6AE-0E1EFD59AF52}" srcOrd="0" destOrd="0" presId="urn:microsoft.com/office/officeart/2005/8/layout/vList6"/>
    <dgm:cxn modelId="{81119A1F-A487-43A3-A361-E98F4E017709}" type="presOf" srcId="{EC631C0B-395C-4791-9740-F2B76BF5C18C}" destId="{0A54BC84-0867-4CEB-895E-C3993EA12826}" srcOrd="0" destOrd="0" presId="urn:microsoft.com/office/officeart/2005/8/layout/vList6"/>
    <dgm:cxn modelId="{A0AC6F0B-A3A9-4EB9-B326-B3BCD8494258}" type="presOf" srcId="{4C0A2269-9A99-48AB-B7C0-46990F667905}" destId="{DB0FF815-3B8F-401B-9167-F8C72179688F}" srcOrd="0" destOrd="0" presId="urn:microsoft.com/office/officeart/2005/8/layout/vList6"/>
    <dgm:cxn modelId="{89B2C9E1-5500-41C9-A823-C5B937145D58}" type="presOf" srcId="{3A04A318-91B7-4403-BE83-B5CDAFE1E9E1}" destId="{2D74F092-5D79-43E6-B3E7-C41FFB7EE06B}" srcOrd="0" destOrd="0" presId="urn:microsoft.com/office/officeart/2005/8/layout/vList6"/>
    <dgm:cxn modelId="{2524B824-AFBB-4A77-9361-BF65780E51FF}" type="presOf" srcId="{07D3FEBF-E6DE-4482-AC8B-40BB6011F28E}" destId="{86059765-D4F9-4FBB-92A8-39062901D29C}" srcOrd="0" destOrd="0" presId="urn:microsoft.com/office/officeart/2005/8/layout/vList6"/>
    <dgm:cxn modelId="{B0A7A1C0-7BAB-4B8D-8E79-EA6F35C17189}" type="presOf" srcId="{5E435704-BFC7-4FCA-BF96-93487B658F0C}" destId="{EB056C2E-0AAF-443F-A390-B6AC22CE5A8D}" srcOrd="0" destOrd="0" presId="urn:microsoft.com/office/officeart/2005/8/layout/vList6"/>
    <dgm:cxn modelId="{D01AFFCB-8945-414D-AC78-F1716A98D325}" srcId="{BDABD6A1-D02F-4BE8-BE41-BAEDBCC375CA}" destId="{1F4496D3-80A0-44C5-845A-1101FE7837C0}" srcOrd="0" destOrd="0" parTransId="{6C255B7F-10B1-4228-8C30-49434AB1D754}" sibTransId="{D47FDC90-9218-453E-A0EB-A8429DB1FE48}"/>
    <dgm:cxn modelId="{38D750AE-B925-4790-8271-8F9AAAD1E073}" type="presOf" srcId="{E2432F7E-F121-486D-853E-B72C3E94D186}" destId="{F51CA7B7-528C-43E9-946F-3C872246C6FE}" srcOrd="0" destOrd="0" presId="urn:microsoft.com/office/officeart/2005/8/layout/vList6"/>
    <dgm:cxn modelId="{D9FB192D-706F-4E55-A7B1-3BB5BA85FF33}" srcId="{BDABD6A1-D02F-4BE8-BE41-BAEDBCC375CA}" destId="{99B40A34-B01F-40A0-88F4-D2A41A473DA1}" srcOrd="4" destOrd="0" parTransId="{D6BD54DD-9043-4668-A88D-C1C09A0B2118}" sibTransId="{EBBE8B91-F1C4-4DE4-9D9F-BD78630BEB2E}"/>
    <dgm:cxn modelId="{D9A0363A-6580-498A-8EE3-DFC35C59147A}" srcId="{BDABD6A1-D02F-4BE8-BE41-BAEDBCC375CA}" destId="{E2432F7E-F121-486D-853E-B72C3E94D186}" srcOrd="7" destOrd="0" parTransId="{2456E38B-E5EA-481D-A278-0485CD2A226E}" sibTransId="{E95C8926-EDFD-44F0-972A-97B01420A8C4}"/>
    <dgm:cxn modelId="{AEFB0BB0-E3C2-4B2D-B45B-ED90F783122B}" type="presOf" srcId="{909DBC69-6363-4EFD-80A7-023F3BD34AE0}" destId="{9F7FBBBE-2B5B-47DA-A2F8-5349632F741C}" srcOrd="0" destOrd="0" presId="urn:microsoft.com/office/officeart/2005/8/layout/vList6"/>
    <dgm:cxn modelId="{E584BB06-60F3-4729-A3A5-2CE8822F6A60}" type="presOf" srcId="{670D20D5-C348-4135-965F-304AAE2E63F9}" destId="{96C1E565-118A-4490-B993-1AC65CE838CE}" srcOrd="0" destOrd="0" presId="urn:microsoft.com/office/officeart/2005/8/layout/vList6"/>
    <dgm:cxn modelId="{DAD711A3-8145-48E6-934E-6E0394C104F6}" srcId="{EC631C0B-395C-4791-9740-F2B76BF5C18C}" destId="{BC88E96F-EF0F-47C2-BE0E-A03EFC002AAC}" srcOrd="0" destOrd="0" parTransId="{FB0E7492-9DFA-4C08-8639-4974ECD681D3}" sibTransId="{CB9EFFB6-E96D-4608-845D-68FE833B5C7E}"/>
    <dgm:cxn modelId="{C245D393-5529-4196-B7F7-6D2F357EB9DE}" srcId="{4468A3D2-5E14-41FD-8B38-7411195E34EC}" destId="{5E435704-BFC7-4FCA-BF96-93487B658F0C}" srcOrd="0" destOrd="0" parTransId="{B5FE0864-8718-425E-B53B-976E1732A22E}" sibTransId="{28864CD8-3C26-4469-B751-2DEF875D82E2}"/>
    <dgm:cxn modelId="{CD5DCC4F-3E01-44C2-BA1E-C137FEF6756B}" srcId="{BDABD6A1-D02F-4BE8-BE41-BAEDBCC375CA}" destId="{670D20D5-C348-4135-965F-304AAE2E63F9}" srcOrd="10" destOrd="0" parTransId="{75B1CA06-6FDA-4C84-B037-A251EFFB9BD5}" sibTransId="{A000E870-97B8-4BA3-9085-E0A629F7ACCE}"/>
    <dgm:cxn modelId="{611F1CB5-40F7-492D-B71F-CBCBE2603998}" srcId="{1F4496D3-80A0-44C5-845A-1101FE7837C0}" destId="{933EB33C-051A-4CC0-B2D9-D55505571203}" srcOrd="0" destOrd="0" parTransId="{CAD36763-85C0-4407-B5ED-A377810AF681}" sibTransId="{F37A3FB7-4210-4A41-911D-0F1BD0F6E722}"/>
    <dgm:cxn modelId="{20B615CA-01E1-4082-8791-595BB39002DF}" srcId="{4C0A2269-9A99-48AB-B7C0-46990F667905}" destId="{97DA9328-8074-4D83-9DC2-8CF87AC2B10E}" srcOrd="0" destOrd="0" parTransId="{ABF31055-FB5E-433B-B8BD-2E8F486AF23F}" sibTransId="{57BBD191-0D7D-404C-9456-2B78B89F2FB7}"/>
    <dgm:cxn modelId="{3CA6694C-A618-443A-8E30-DF5CC06ADDF3}" srcId="{1449DDF2-48BE-4A14-B660-4290138DD0EB}" destId="{909DBC69-6363-4EFD-80A7-023F3BD34AE0}" srcOrd="0" destOrd="0" parTransId="{B357344E-4C0D-46AB-AF25-F1D0756CFAC0}" sibTransId="{DBB928BB-A79C-4415-9346-6C8258688963}"/>
    <dgm:cxn modelId="{F9E96EF6-3C3D-4DC4-810F-C6400765E05A}" type="presParOf" srcId="{EC61B8EC-3C71-4E16-9CCD-B9885C789779}" destId="{ABEF2C03-CC69-4CC0-99F0-64E1F2851C74}" srcOrd="0" destOrd="0" presId="urn:microsoft.com/office/officeart/2005/8/layout/vList6"/>
    <dgm:cxn modelId="{2EB0ECCC-D33C-4A61-BEAB-9245C89D5EDA}" type="presParOf" srcId="{ABEF2C03-CC69-4CC0-99F0-64E1F2851C74}" destId="{1041E896-4CCA-4250-81C5-EFD0C92C2623}" srcOrd="0" destOrd="0" presId="urn:microsoft.com/office/officeart/2005/8/layout/vList6"/>
    <dgm:cxn modelId="{45BFBA5D-0E19-4652-9BA4-49727BF4CCBC}" type="presParOf" srcId="{ABEF2C03-CC69-4CC0-99F0-64E1F2851C74}" destId="{716FE0E0-DB15-4453-B4BC-BB43447121E8}" srcOrd="1" destOrd="0" presId="urn:microsoft.com/office/officeart/2005/8/layout/vList6"/>
    <dgm:cxn modelId="{85A07E17-7A78-4417-A136-DB3BC86AFC73}" type="presParOf" srcId="{EC61B8EC-3C71-4E16-9CCD-B9885C789779}" destId="{814A2071-EAB8-4E8C-940A-E4D99C09AAAB}" srcOrd="1" destOrd="0" presId="urn:microsoft.com/office/officeart/2005/8/layout/vList6"/>
    <dgm:cxn modelId="{82C6DA6D-A5D6-44A4-B031-91EDA17E3E5D}" type="presParOf" srcId="{EC61B8EC-3C71-4E16-9CCD-B9885C789779}" destId="{F7EDFDFF-1F6D-4CDA-AB0D-5502364755FD}" srcOrd="2" destOrd="0" presId="urn:microsoft.com/office/officeart/2005/8/layout/vList6"/>
    <dgm:cxn modelId="{705534F8-B5CF-4386-9EEE-0B803E3B8A2F}" type="presParOf" srcId="{F7EDFDFF-1F6D-4CDA-AB0D-5502364755FD}" destId="{A3718193-3A29-425D-B373-3FB3811F9BE8}" srcOrd="0" destOrd="0" presId="urn:microsoft.com/office/officeart/2005/8/layout/vList6"/>
    <dgm:cxn modelId="{CEA0C02E-967C-4DD3-AD2E-E5CC0E362B32}" type="presParOf" srcId="{F7EDFDFF-1F6D-4CDA-AB0D-5502364755FD}" destId="{6E38BD02-22BB-4B87-83F3-B2D45CA7B1EC}" srcOrd="1" destOrd="0" presId="urn:microsoft.com/office/officeart/2005/8/layout/vList6"/>
    <dgm:cxn modelId="{7BCB7FF8-3FC5-4BC9-9806-A1113A9427F3}" type="presParOf" srcId="{EC61B8EC-3C71-4E16-9CCD-B9885C789779}" destId="{299B9BF3-48E4-4A12-ADCD-C33EC2501739}" srcOrd="3" destOrd="0" presId="urn:microsoft.com/office/officeart/2005/8/layout/vList6"/>
    <dgm:cxn modelId="{4D39CA46-6459-43EB-B5A6-90EFE3D3669E}" type="presParOf" srcId="{EC61B8EC-3C71-4E16-9CCD-B9885C789779}" destId="{061CFFCE-7F5E-43CA-9CE0-83C77707DEE5}" srcOrd="4" destOrd="0" presId="urn:microsoft.com/office/officeart/2005/8/layout/vList6"/>
    <dgm:cxn modelId="{DB5A04B3-85AA-4BCF-BA84-E54E62F53A6B}" type="presParOf" srcId="{061CFFCE-7F5E-43CA-9CE0-83C77707DEE5}" destId="{E2CB1D0D-8359-47B7-8834-C985BF52965D}" srcOrd="0" destOrd="0" presId="urn:microsoft.com/office/officeart/2005/8/layout/vList6"/>
    <dgm:cxn modelId="{385ADADA-8060-439F-AB46-06F068521BB2}" type="presParOf" srcId="{061CFFCE-7F5E-43CA-9CE0-83C77707DEE5}" destId="{EB056C2E-0AAF-443F-A390-B6AC22CE5A8D}" srcOrd="1" destOrd="0" presId="urn:microsoft.com/office/officeart/2005/8/layout/vList6"/>
    <dgm:cxn modelId="{83AD6931-AC44-485D-B8E6-DA1FE3740B5D}" type="presParOf" srcId="{EC61B8EC-3C71-4E16-9CCD-B9885C789779}" destId="{F87F09D5-733D-432E-806F-02A32D8D4EFC}" srcOrd="5" destOrd="0" presId="urn:microsoft.com/office/officeart/2005/8/layout/vList6"/>
    <dgm:cxn modelId="{CA8EC4DB-7515-42F8-B08E-F32A30728250}" type="presParOf" srcId="{EC61B8EC-3C71-4E16-9CCD-B9885C789779}" destId="{1FC34F8B-CEC6-4158-B42A-4A646D1697F5}" srcOrd="6" destOrd="0" presId="urn:microsoft.com/office/officeart/2005/8/layout/vList6"/>
    <dgm:cxn modelId="{7F15FDB6-8928-4006-9C03-0F0B8157F75E}" type="presParOf" srcId="{1FC34F8B-CEC6-4158-B42A-4A646D1697F5}" destId="{9CB82C99-087B-4295-A2F1-847934887C14}" srcOrd="0" destOrd="0" presId="urn:microsoft.com/office/officeart/2005/8/layout/vList6"/>
    <dgm:cxn modelId="{0540BCBF-E114-4512-9756-14BD7A1BFD0C}" type="presParOf" srcId="{1FC34F8B-CEC6-4158-B42A-4A646D1697F5}" destId="{E70393CE-6DE0-4604-82D3-7C66D0DC747D}" srcOrd="1" destOrd="0" presId="urn:microsoft.com/office/officeart/2005/8/layout/vList6"/>
    <dgm:cxn modelId="{35201EF5-C5ED-4D51-9C2A-587F619087EF}" type="presParOf" srcId="{EC61B8EC-3C71-4E16-9CCD-B9885C789779}" destId="{8703B364-8DCE-47C9-9793-B76E6963B245}" srcOrd="7" destOrd="0" presId="urn:microsoft.com/office/officeart/2005/8/layout/vList6"/>
    <dgm:cxn modelId="{E039B13C-84FA-4FD0-B8D8-DD75F4E1F628}" type="presParOf" srcId="{EC61B8EC-3C71-4E16-9CCD-B9885C789779}" destId="{B8F1868E-3721-49DF-8045-E289F21E4A82}" srcOrd="8" destOrd="0" presId="urn:microsoft.com/office/officeart/2005/8/layout/vList6"/>
    <dgm:cxn modelId="{D8BE8DA1-4EAB-45E0-ADD1-A39F82765E53}" type="presParOf" srcId="{B8F1868E-3721-49DF-8045-E289F21E4A82}" destId="{48992F7D-E0E9-4631-8F06-2FCFC89FBD1B}" srcOrd="0" destOrd="0" presId="urn:microsoft.com/office/officeart/2005/8/layout/vList6"/>
    <dgm:cxn modelId="{7DB135CB-86B4-4C35-AC8C-5966CE9BEB51}" type="presParOf" srcId="{B8F1868E-3721-49DF-8045-E289F21E4A82}" destId="{2D74F092-5D79-43E6-B3E7-C41FFB7EE06B}" srcOrd="1" destOrd="0" presId="urn:microsoft.com/office/officeart/2005/8/layout/vList6"/>
    <dgm:cxn modelId="{7297DC8E-4332-4A12-ACCE-20DD891A5C05}" type="presParOf" srcId="{EC61B8EC-3C71-4E16-9CCD-B9885C789779}" destId="{9529F5D8-89F7-442A-896F-53FC4F7E4D44}" srcOrd="9" destOrd="0" presId="urn:microsoft.com/office/officeart/2005/8/layout/vList6"/>
    <dgm:cxn modelId="{73CF0079-501E-497F-8480-B0D6FC07D544}" type="presParOf" srcId="{EC61B8EC-3C71-4E16-9CCD-B9885C789779}" destId="{418A89E3-1B56-41FF-B02E-5360F313F330}" srcOrd="10" destOrd="0" presId="urn:microsoft.com/office/officeart/2005/8/layout/vList6"/>
    <dgm:cxn modelId="{8CC74D8B-75EF-46A2-80CE-367BAAD922D1}" type="presParOf" srcId="{418A89E3-1B56-41FF-B02E-5360F313F330}" destId="{D9C888DA-A89A-43CB-8A01-28644B0419F3}" srcOrd="0" destOrd="0" presId="urn:microsoft.com/office/officeart/2005/8/layout/vList6"/>
    <dgm:cxn modelId="{5EF5E4B7-CE16-48A6-9A08-D461EB966F5C}" type="presParOf" srcId="{418A89E3-1B56-41FF-B02E-5360F313F330}" destId="{E41086B6-CEB3-40C8-8B07-84414D26317C}" srcOrd="1" destOrd="0" presId="urn:microsoft.com/office/officeart/2005/8/layout/vList6"/>
    <dgm:cxn modelId="{0F4E4017-A3C3-460D-A61F-B9FBB8BDA9D4}" type="presParOf" srcId="{EC61B8EC-3C71-4E16-9CCD-B9885C789779}" destId="{EAC68759-154D-4080-9612-093017EA00E0}" srcOrd="11" destOrd="0" presId="urn:microsoft.com/office/officeart/2005/8/layout/vList6"/>
    <dgm:cxn modelId="{475A8F22-F014-452C-9609-EA9D71FD3CEF}" type="presParOf" srcId="{EC61B8EC-3C71-4E16-9CCD-B9885C789779}" destId="{B6A75F6D-AA8B-4C4A-B4EA-45FC51C08612}" srcOrd="12" destOrd="0" presId="urn:microsoft.com/office/officeart/2005/8/layout/vList6"/>
    <dgm:cxn modelId="{6515056A-0818-4E9A-8D5E-31EEC7F3AE2B}" type="presParOf" srcId="{B6A75F6D-AA8B-4C4A-B4EA-45FC51C08612}" destId="{EA5B7646-0BB2-4664-A6AE-0E1EFD59AF52}" srcOrd="0" destOrd="0" presId="urn:microsoft.com/office/officeart/2005/8/layout/vList6"/>
    <dgm:cxn modelId="{02273909-D794-4BC0-A0EF-EC1F1A1435EE}" type="presParOf" srcId="{B6A75F6D-AA8B-4C4A-B4EA-45FC51C08612}" destId="{5CEA3DB7-EF63-49C7-A6DD-F4C17D51D182}" srcOrd="1" destOrd="0" presId="urn:microsoft.com/office/officeart/2005/8/layout/vList6"/>
    <dgm:cxn modelId="{EFEBC40B-F5B3-4E6F-B273-D9AD374445E6}" type="presParOf" srcId="{EC61B8EC-3C71-4E16-9CCD-B9885C789779}" destId="{B69BDC3F-2AB9-448A-8CF6-0CE088F0A2F9}" srcOrd="13" destOrd="0" presId="urn:microsoft.com/office/officeart/2005/8/layout/vList6"/>
    <dgm:cxn modelId="{06C413A9-C5D0-4E8C-B12A-44C39B625E76}" type="presParOf" srcId="{EC61B8EC-3C71-4E16-9CCD-B9885C789779}" destId="{0C92F31D-D26B-493A-B1E3-56E4AF6D561F}" srcOrd="14" destOrd="0" presId="urn:microsoft.com/office/officeart/2005/8/layout/vList6"/>
    <dgm:cxn modelId="{003E04A0-7ECE-4D86-8019-9C59F0FB8E3E}" type="presParOf" srcId="{0C92F31D-D26B-493A-B1E3-56E4AF6D561F}" destId="{F51CA7B7-528C-43E9-946F-3C872246C6FE}" srcOrd="0" destOrd="0" presId="urn:microsoft.com/office/officeart/2005/8/layout/vList6"/>
    <dgm:cxn modelId="{3E179CA6-D9BA-4515-B91E-33E228DDC7B3}" type="presParOf" srcId="{0C92F31D-D26B-493A-B1E3-56E4AF6D561F}" destId="{719FEAF3-9BA7-47CC-822F-791CC2CAFA7E}" srcOrd="1" destOrd="0" presId="urn:microsoft.com/office/officeart/2005/8/layout/vList6"/>
    <dgm:cxn modelId="{C25EF852-D9EF-460F-88AE-E7A5F4990CE1}" type="presParOf" srcId="{EC61B8EC-3C71-4E16-9CCD-B9885C789779}" destId="{3DB67741-AA92-475E-819E-48EE6A2C3178}" srcOrd="15" destOrd="0" presId="urn:microsoft.com/office/officeart/2005/8/layout/vList6"/>
    <dgm:cxn modelId="{C9634251-9977-4031-A9E6-8F98F378425C}" type="presParOf" srcId="{EC61B8EC-3C71-4E16-9CCD-B9885C789779}" destId="{8945250C-3E34-4E7E-8D1B-E22A70EF5F3D}" srcOrd="16" destOrd="0" presId="urn:microsoft.com/office/officeart/2005/8/layout/vList6"/>
    <dgm:cxn modelId="{D2BA3455-EDDC-49A1-BD19-319A9CC8994B}" type="presParOf" srcId="{8945250C-3E34-4E7E-8D1B-E22A70EF5F3D}" destId="{DB0FF815-3B8F-401B-9167-F8C72179688F}" srcOrd="0" destOrd="0" presId="urn:microsoft.com/office/officeart/2005/8/layout/vList6"/>
    <dgm:cxn modelId="{D76A4805-237C-4FE5-BB48-087112F3A615}" type="presParOf" srcId="{8945250C-3E34-4E7E-8D1B-E22A70EF5F3D}" destId="{1FAD7021-6657-47FF-AE0D-7C5544F9ECD0}" srcOrd="1" destOrd="0" presId="urn:microsoft.com/office/officeart/2005/8/layout/vList6"/>
    <dgm:cxn modelId="{74D3D301-12B8-4F15-A09E-7B12B028BF56}" type="presParOf" srcId="{EC61B8EC-3C71-4E16-9CCD-B9885C789779}" destId="{3E5C6DE9-B939-4993-97BA-B4B8ED249655}" srcOrd="17" destOrd="0" presId="urn:microsoft.com/office/officeart/2005/8/layout/vList6"/>
    <dgm:cxn modelId="{03FCDF0D-610C-4036-B7B2-E77A8F46AF4A}" type="presParOf" srcId="{EC61B8EC-3C71-4E16-9CCD-B9885C789779}" destId="{10B1D00A-F9E8-4438-AFD9-8327DCF53963}" srcOrd="18" destOrd="0" presId="urn:microsoft.com/office/officeart/2005/8/layout/vList6"/>
    <dgm:cxn modelId="{853F4D95-B1EA-4B1E-BACC-667043D64015}" type="presParOf" srcId="{10B1D00A-F9E8-4438-AFD9-8327DCF53963}" destId="{0A54BC84-0867-4CEB-895E-C3993EA12826}" srcOrd="0" destOrd="0" presId="urn:microsoft.com/office/officeart/2005/8/layout/vList6"/>
    <dgm:cxn modelId="{97F120CD-5309-41D1-B42C-D341813F87B4}" type="presParOf" srcId="{10B1D00A-F9E8-4438-AFD9-8327DCF53963}" destId="{B715C9A5-ADE5-49F4-BF07-34AD1D514524}" srcOrd="1" destOrd="0" presId="urn:microsoft.com/office/officeart/2005/8/layout/vList6"/>
    <dgm:cxn modelId="{E53D0245-3298-44E0-8C2F-95DA8239F992}" type="presParOf" srcId="{EC61B8EC-3C71-4E16-9CCD-B9885C789779}" destId="{D7ECF97A-BD05-4017-92AD-6CAA4BEEDD91}" srcOrd="19" destOrd="0" presId="urn:microsoft.com/office/officeart/2005/8/layout/vList6"/>
    <dgm:cxn modelId="{AFAF36D6-906A-427A-8B48-9BA7826FCB4E}" type="presParOf" srcId="{EC61B8EC-3C71-4E16-9CCD-B9885C789779}" destId="{5B4FE412-20BC-4BA7-A212-4FFB8466C846}" srcOrd="20" destOrd="0" presId="urn:microsoft.com/office/officeart/2005/8/layout/vList6"/>
    <dgm:cxn modelId="{8B55CC3F-DDB1-4647-9231-43D2C4F4AA2F}" type="presParOf" srcId="{5B4FE412-20BC-4BA7-A212-4FFB8466C846}" destId="{96C1E565-118A-4490-B993-1AC65CE838CE}" srcOrd="0" destOrd="0" presId="urn:microsoft.com/office/officeart/2005/8/layout/vList6"/>
    <dgm:cxn modelId="{70632F7A-7F2B-4F32-9C37-9A06590A4792}" type="presParOf" srcId="{5B4FE412-20BC-4BA7-A212-4FFB8466C846}" destId="{86059765-D4F9-4FBB-92A8-39062901D29C}" srcOrd="1" destOrd="0" presId="urn:microsoft.com/office/officeart/2005/8/layout/vList6"/>
    <dgm:cxn modelId="{DEA2618B-9361-48C2-BDA0-89639F8880E1}" type="presParOf" srcId="{EC61B8EC-3C71-4E16-9CCD-B9885C789779}" destId="{87A9719D-98FB-4DE5-8C92-B5D6C1098F79}" srcOrd="21" destOrd="0" presId="urn:microsoft.com/office/officeart/2005/8/layout/vList6"/>
    <dgm:cxn modelId="{83B4D845-8645-47CA-86E6-8355EDF74283}" type="presParOf" srcId="{EC61B8EC-3C71-4E16-9CCD-B9885C789779}" destId="{A47A5633-A0C2-4D75-AB18-D91645686E6B}" srcOrd="22" destOrd="0" presId="urn:microsoft.com/office/officeart/2005/8/layout/vList6"/>
    <dgm:cxn modelId="{95807066-A9C7-4BE5-94CC-C785DA0BF7BA}" type="presParOf" srcId="{A47A5633-A0C2-4D75-AB18-D91645686E6B}" destId="{9DA111DE-AF2D-4413-A91F-BB201C8666A9}" srcOrd="0" destOrd="0" presId="urn:microsoft.com/office/officeart/2005/8/layout/vList6"/>
    <dgm:cxn modelId="{12550ED1-DAE1-4CFC-A0D9-757988C23954}" type="presParOf" srcId="{A47A5633-A0C2-4D75-AB18-D91645686E6B}" destId="{A6FC27D4-2188-459C-BA9A-F64D992EF95B}" srcOrd="1" destOrd="0" presId="urn:microsoft.com/office/officeart/2005/8/layout/vList6"/>
    <dgm:cxn modelId="{452387C9-B7F1-49B5-B59E-2EC66A982AB0}" type="presParOf" srcId="{EC61B8EC-3C71-4E16-9CCD-B9885C789779}" destId="{C6F9CF45-00F1-45D5-9215-5CB8F9322D3A}" srcOrd="23" destOrd="0" presId="urn:microsoft.com/office/officeart/2005/8/layout/vList6"/>
    <dgm:cxn modelId="{AEF94F97-D450-45C5-BD8D-5DF1568FF422}" type="presParOf" srcId="{EC61B8EC-3C71-4E16-9CCD-B9885C789779}" destId="{7E74F9EB-D8DF-4C74-84A1-0CAD18E4AD70}" srcOrd="24" destOrd="0" presId="urn:microsoft.com/office/officeart/2005/8/layout/vList6"/>
    <dgm:cxn modelId="{BE1072AF-83F0-47FB-8B89-171B8F330F71}" type="presParOf" srcId="{7E74F9EB-D8DF-4C74-84A1-0CAD18E4AD70}" destId="{4280510F-AED4-46E1-AA39-1B89CED8158F}" srcOrd="0" destOrd="0" presId="urn:microsoft.com/office/officeart/2005/8/layout/vList6"/>
    <dgm:cxn modelId="{19DCB182-BD43-403E-888F-205C83CEA067}" type="presParOf" srcId="{7E74F9EB-D8DF-4C74-84A1-0CAD18E4AD70}" destId="{9F7FBBBE-2B5B-47DA-A2F8-5349632F741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ABD6A1-D02F-4BE8-BE41-BAEDBCC375C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4496D3-80A0-44C5-845A-1101FE7837C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C255B7F-10B1-4228-8C30-49434AB1D754}" type="parTrans" cxnId="{D01AFFCB-8945-414D-AC78-F1716A98D325}">
      <dgm:prSet/>
      <dgm:spPr/>
      <dgm:t>
        <a:bodyPr/>
        <a:lstStyle/>
        <a:p>
          <a:endParaRPr lang="ru-RU" sz="1600"/>
        </a:p>
      </dgm:t>
    </dgm:pt>
    <dgm:pt modelId="{D47FDC90-9218-453E-A0EB-A8429DB1FE48}" type="sibTrans" cxnId="{D01AFFCB-8945-414D-AC78-F1716A98D325}">
      <dgm:prSet/>
      <dgm:spPr/>
      <dgm:t>
        <a:bodyPr/>
        <a:lstStyle/>
        <a:p>
          <a:endParaRPr lang="ru-RU" sz="1600"/>
        </a:p>
      </dgm:t>
    </dgm:pt>
    <dgm:pt modelId="{933EB33C-051A-4CC0-B2D9-D55505571203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г.Набережные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Челны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AD36763-85C0-4407-B5ED-A377810AF681}" type="parTrans" cxnId="{611F1CB5-40F7-492D-B71F-CBCBE2603998}">
      <dgm:prSet/>
      <dgm:spPr/>
      <dgm:t>
        <a:bodyPr/>
        <a:lstStyle/>
        <a:p>
          <a:endParaRPr lang="ru-RU" sz="1600"/>
        </a:p>
      </dgm:t>
    </dgm:pt>
    <dgm:pt modelId="{F37A3FB7-4210-4A41-911D-0F1BD0F6E722}" type="sibTrans" cxnId="{611F1CB5-40F7-492D-B71F-CBCBE2603998}">
      <dgm:prSet/>
      <dgm:spPr/>
      <dgm:t>
        <a:bodyPr/>
        <a:lstStyle/>
        <a:p>
          <a:endParaRPr lang="ru-RU" sz="1600"/>
        </a:p>
      </dgm:t>
    </dgm:pt>
    <dgm:pt modelId="{B6E6B3CA-5110-458A-906F-BABFCA9B352D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D5AA1F3-9590-45BA-84D3-54CDED25AF16}" type="parTrans" cxnId="{27DE64ED-2FF5-4001-A84F-338E3AFD85FB}">
      <dgm:prSet/>
      <dgm:spPr/>
      <dgm:t>
        <a:bodyPr/>
        <a:lstStyle/>
        <a:p>
          <a:endParaRPr lang="ru-RU" sz="1600"/>
        </a:p>
      </dgm:t>
    </dgm:pt>
    <dgm:pt modelId="{EEDBFBF8-B6FD-42EA-BCDD-9AAE10D96F37}" type="sibTrans" cxnId="{27DE64ED-2FF5-4001-A84F-338E3AFD85FB}">
      <dgm:prSet/>
      <dgm:spPr/>
      <dgm:t>
        <a:bodyPr/>
        <a:lstStyle/>
        <a:p>
          <a:endParaRPr lang="ru-RU" sz="1600"/>
        </a:p>
      </dgm:t>
    </dgm:pt>
    <dgm:pt modelId="{A4D4827E-C20A-49C1-A3D8-BDB9207F40DD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Нижнекамский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23B2320-E5AB-43BD-BE00-D3BAAFD6E9FC}" type="parTrans" cxnId="{BC9CCDEA-21B3-4E9F-9750-5C10987D437E}">
      <dgm:prSet/>
      <dgm:spPr/>
      <dgm:t>
        <a:bodyPr/>
        <a:lstStyle/>
        <a:p>
          <a:endParaRPr lang="ru-RU" sz="1600"/>
        </a:p>
      </dgm:t>
    </dgm:pt>
    <dgm:pt modelId="{4ED84C43-2E3E-418D-BE80-81F4133C968B}" type="sibTrans" cxnId="{BC9CCDEA-21B3-4E9F-9750-5C10987D437E}">
      <dgm:prSet/>
      <dgm:spPr/>
      <dgm:t>
        <a:bodyPr/>
        <a:lstStyle/>
        <a:p>
          <a:endParaRPr lang="ru-RU" sz="1600"/>
        </a:p>
      </dgm:t>
    </dgm:pt>
    <dgm:pt modelId="{4468A3D2-5E14-41FD-8B38-7411195E34E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E8C1465-A306-414C-AB59-020E8EF7833C}" type="parTrans" cxnId="{2705575D-266F-4DAD-BE1B-6B8B3A9EB833}">
      <dgm:prSet/>
      <dgm:spPr/>
      <dgm:t>
        <a:bodyPr/>
        <a:lstStyle/>
        <a:p>
          <a:endParaRPr lang="ru-RU" sz="1600"/>
        </a:p>
      </dgm:t>
    </dgm:pt>
    <dgm:pt modelId="{34BC9F33-F33D-4BF7-BB03-3DF623447160}" type="sibTrans" cxnId="{2705575D-266F-4DAD-BE1B-6B8B3A9EB833}">
      <dgm:prSet/>
      <dgm:spPr/>
      <dgm:t>
        <a:bodyPr/>
        <a:lstStyle/>
        <a:p>
          <a:endParaRPr lang="ru-RU" sz="1600"/>
        </a:p>
      </dgm:t>
    </dgm:pt>
    <dgm:pt modelId="{D1B2FFB3-B70A-4141-8DD6-DD45AF8A2757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6FB2CE6-8CCF-4F17-A183-FC23C98D331B}" type="parTrans" cxnId="{F07B4B9D-1085-401F-8029-0CAA089AFAE3}">
      <dgm:prSet/>
      <dgm:spPr/>
      <dgm:t>
        <a:bodyPr/>
        <a:lstStyle/>
        <a:p>
          <a:endParaRPr lang="ru-RU" sz="1600"/>
        </a:p>
      </dgm:t>
    </dgm:pt>
    <dgm:pt modelId="{10B23F66-35A5-4484-822A-911F038E3263}" type="sibTrans" cxnId="{F07B4B9D-1085-401F-8029-0CAA089AFAE3}">
      <dgm:prSet/>
      <dgm:spPr/>
      <dgm:t>
        <a:bodyPr/>
        <a:lstStyle/>
        <a:p>
          <a:endParaRPr lang="ru-RU" sz="1600"/>
        </a:p>
      </dgm:t>
    </dgm:pt>
    <dgm:pt modelId="{99B40A34-B01F-40A0-88F4-D2A41A473DA1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5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6BD54DD-9043-4668-A88D-C1C09A0B2118}" type="parTrans" cxnId="{D9FB192D-706F-4E55-A7B1-3BB5BA85FF33}">
      <dgm:prSet/>
      <dgm:spPr/>
      <dgm:t>
        <a:bodyPr/>
        <a:lstStyle/>
        <a:p>
          <a:endParaRPr lang="ru-RU" sz="1600"/>
        </a:p>
      </dgm:t>
    </dgm:pt>
    <dgm:pt modelId="{EBBE8B91-F1C4-4DE4-9D9F-BD78630BEB2E}" type="sibTrans" cxnId="{D9FB192D-706F-4E55-A7B1-3BB5BA85FF33}">
      <dgm:prSet/>
      <dgm:spPr/>
      <dgm:t>
        <a:bodyPr/>
        <a:lstStyle/>
        <a:p>
          <a:endParaRPr lang="ru-RU" sz="1600"/>
        </a:p>
      </dgm:t>
    </dgm:pt>
    <dgm:pt modelId="{9E5B7D40-26DA-4726-BC27-E3FB7FC6DAD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55C4144-E860-4EB2-8606-DAF5F5119461}" type="parTrans" cxnId="{E8330E50-CF37-4795-89DB-61D11C66AA34}">
      <dgm:prSet/>
      <dgm:spPr/>
      <dgm:t>
        <a:bodyPr/>
        <a:lstStyle/>
        <a:p>
          <a:endParaRPr lang="ru-RU" sz="1600"/>
        </a:p>
      </dgm:t>
    </dgm:pt>
    <dgm:pt modelId="{49975BB6-EBA5-48B1-9A66-A53C13E5CFAB}" type="sibTrans" cxnId="{E8330E50-CF37-4795-89DB-61D11C66AA34}">
      <dgm:prSet/>
      <dgm:spPr/>
      <dgm:t>
        <a:bodyPr/>
        <a:lstStyle/>
        <a:p>
          <a:endParaRPr lang="ru-RU" sz="1600"/>
        </a:p>
      </dgm:t>
    </dgm:pt>
    <dgm:pt modelId="{E2432F7E-F121-486D-853E-B72C3E94D18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456E38B-E5EA-481D-A278-0485CD2A226E}" type="parTrans" cxnId="{D9A0363A-6580-498A-8EE3-DFC35C59147A}">
      <dgm:prSet/>
      <dgm:spPr/>
      <dgm:t>
        <a:bodyPr/>
        <a:lstStyle/>
        <a:p>
          <a:endParaRPr lang="ru-RU" sz="1600"/>
        </a:p>
      </dgm:t>
    </dgm:pt>
    <dgm:pt modelId="{E95C8926-EDFD-44F0-972A-97B01420A8C4}" type="sibTrans" cxnId="{D9A0363A-6580-498A-8EE3-DFC35C59147A}">
      <dgm:prSet/>
      <dgm:spPr/>
      <dgm:t>
        <a:bodyPr/>
        <a:lstStyle/>
        <a:p>
          <a:endParaRPr lang="ru-RU" sz="1600"/>
        </a:p>
      </dgm:t>
    </dgm:pt>
    <dgm:pt modelId="{4C0A2269-9A99-48AB-B7C0-46990F66790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41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693DB75-E9F2-491F-A3C6-631A259BA6AE}" type="parTrans" cxnId="{AB9C2A1C-5C07-48F7-AA26-97B9AC09E444}">
      <dgm:prSet/>
      <dgm:spPr/>
      <dgm:t>
        <a:bodyPr/>
        <a:lstStyle/>
        <a:p>
          <a:endParaRPr lang="ru-RU" sz="1600"/>
        </a:p>
      </dgm:t>
    </dgm:pt>
    <dgm:pt modelId="{7AE816DD-B87D-43A8-985D-66F45640CB33}" type="sibTrans" cxnId="{AB9C2A1C-5C07-48F7-AA26-97B9AC09E444}">
      <dgm:prSet/>
      <dgm:spPr/>
      <dgm:t>
        <a:bodyPr/>
        <a:lstStyle/>
        <a:p>
          <a:endParaRPr lang="ru-RU" sz="1600"/>
        </a:p>
      </dgm:t>
    </dgm:pt>
    <dgm:pt modelId="{EC631C0B-395C-4791-9740-F2B76BF5C18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42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84EAF9E-CF4B-419B-AFDA-FF9FA4051039}" type="parTrans" cxnId="{A6CB0132-B414-4E0D-B0B8-EC9AEE6DE50D}">
      <dgm:prSet/>
      <dgm:spPr/>
      <dgm:t>
        <a:bodyPr/>
        <a:lstStyle/>
        <a:p>
          <a:endParaRPr lang="ru-RU" sz="1600"/>
        </a:p>
      </dgm:t>
    </dgm:pt>
    <dgm:pt modelId="{94D11D67-2286-4BB0-9AA8-1D68B4C2F8AD}" type="sibTrans" cxnId="{A6CB0132-B414-4E0D-B0B8-EC9AEE6DE50D}">
      <dgm:prSet/>
      <dgm:spPr/>
      <dgm:t>
        <a:bodyPr/>
        <a:lstStyle/>
        <a:p>
          <a:endParaRPr lang="ru-RU" sz="1600"/>
        </a:p>
      </dgm:t>
    </dgm:pt>
    <dgm:pt modelId="{670D20D5-C348-4135-965F-304AAE2E63F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43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5B1CA06-6FDA-4C84-B037-A251EFFB9BD5}" type="parTrans" cxnId="{CD5DCC4F-3E01-44C2-BA1E-C137FEF6756B}">
      <dgm:prSet/>
      <dgm:spPr/>
      <dgm:t>
        <a:bodyPr/>
        <a:lstStyle/>
        <a:p>
          <a:endParaRPr lang="ru-RU" sz="1600"/>
        </a:p>
      </dgm:t>
    </dgm:pt>
    <dgm:pt modelId="{A000E870-97B8-4BA3-9085-E0A629F7ACCE}" type="sibTrans" cxnId="{CD5DCC4F-3E01-44C2-BA1E-C137FEF6756B}">
      <dgm:prSet/>
      <dgm:spPr/>
      <dgm:t>
        <a:bodyPr/>
        <a:lstStyle/>
        <a:p>
          <a:endParaRPr lang="ru-RU" sz="1600"/>
        </a:p>
      </dgm:t>
    </dgm:pt>
    <dgm:pt modelId="{07D3FEBF-E6DE-4482-AC8B-40BB6011F28E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Камско-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Устьинский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13D1C63-8752-4E4B-93F3-E01FB531AEFE}" type="parTrans" cxnId="{2F4EE571-53BE-4F80-9F00-3347403A1F57}">
      <dgm:prSet/>
      <dgm:spPr/>
      <dgm:t>
        <a:bodyPr/>
        <a:lstStyle/>
        <a:p>
          <a:endParaRPr lang="ru-RU" sz="1600"/>
        </a:p>
      </dgm:t>
    </dgm:pt>
    <dgm:pt modelId="{8CF66F23-0D95-4785-916C-729D8F4C00F8}" type="sibTrans" cxnId="{2F4EE571-53BE-4F80-9F00-3347403A1F57}">
      <dgm:prSet/>
      <dgm:spPr/>
      <dgm:t>
        <a:bodyPr/>
        <a:lstStyle/>
        <a:p>
          <a:endParaRPr lang="ru-RU" sz="1600"/>
        </a:p>
      </dgm:t>
    </dgm:pt>
    <dgm:pt modelId="{5E435704-BFC7-4FCA-BF96-93487B658F0C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Елабужский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5FE0864-8718-425E-B53B-976E1732A22E}" type="parTrans" cxnId="{C245D393-5529-4196-B7F7-6D2F357EB9DE}">
      <dgm:prSet/>
      <dgm:spPr/>
      <dgm:t>
        <a:bodyPr/>
        <a:lstStyle/>
        <a:p>
          <a:endParaRPr lang="ru-RU" sz="1600"/>
        </a:p>
      </dgm:t>
    </dgm:pt>
    <dgm:pt modelId="{28864CD8-3C26-4469-B751-2DEF875D82E2}" type="sibTrans" cxnId="{C245D393-5529-4196-B7F7-6D2F357EB9DE}">
      <dgm:prSet/>
      <dgm:spPr/>
      <dgm:t>
        <a:bodyPr/>
        <a:lstStyle/>
        <a:p>
          <a:endParaRPr lang="ru-RU" sz="1600"/>
        </a:p>
      </dgm:t>
    </dgm:pt>
    <dgm:pt modelId="{9C7A9F3D-5EB2-4695-BB2D-ABDBB9CCE5A5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Альметьевский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11DE769-1DE4-4FCE-BA2D-288FA2831539}" type="parTrans" cxnId="{C2D2058E-65CF-4CB9-A228-AE195C2411C9}">
      <dgm:prSet/>
      <dgm:spPr/>
      <dgm:t>
        <a:bodyPr/>
        <a:lstStyle/>
        <a:p>
          <a:endParaRPr lang="ru-RU" sz="1600"/>
        </a:p>
      </dgm:t>
    </dgm:pt>
    <dgm:pt modelId="{F4FD1175-1E76-4298-9399-DA2A3D343D56}" type="sibTrans" cxnId="{C2D2058E-65CF-4CB9-A228-AE195C2411C9}">
      <dgm:prSet/>
      <dgm:spPr/>
      <dgm:t>
        <a:bodyPr/>
        <a:lstStyle/>
        <a:p>
          <a:endParaRPr lang="ru-RU" sz="1600"/>
        </a:p>
      </dgm:t>
    </dgm:pt>
    <dgm:pt modelId="{3A04A318-91B7-4403-BE83-B5CDAFE1E9E1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Пестречинский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FA2BDF1-0C90-4D86-90FF-DB4A23AAC395}" type="parTrans" cxnId="{5BF4DA3B-E1AA-41BB-860C-58B749659E37}">
      <dgm:prSet/>
      <dgm:spPr/>
      <dgm:t>
        <a:bodyPr/>
        <a:lstStyle/>
        <a:p>
          <a:endParaRPr lang="ru-RU" sz="1600"/>
        </a:p>
      </dgm:t>
    </dgm:pt>
    <dgm:pt modelId="{5B03042A-89E1-423A-9ABE-A48FB8A00135}" type="sibTrans" cxnId="{5BF4DA3B-E1AA-41BB-860C-58B749659E37}">
      <dgm:prSet/>
      <dgm:spPr/>
      <dgm:t>
        <a:bodyPr/>
        <a:lstStyle/>
        <a:p>
          <a:endParaRPr lang="ru-RU" sz="1600"/>
        </a:p>
      </dgm:t>
    </dgm:pt>
    <dgm:pt modelId="{11F7709F-D297-4BCF-B620-24FC03308C4F}">
      <dgm:prSet custT="1"/>
      <dgm:spPr/>
      <dgm:t>
        <a:bodyPr/>
        <a:lstStyle/>
        <a:p>
          <a:r>
            <a: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44</a:t>
          </a:r>
          <a:endParaRPr lang="ru-RU" sz="16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EBE6C2-7588-44A0-A423-311C391AA355}" type="parTrans" cxnId="{43EE099E-DE35-4131-9682-4AAD40FEE110}">
      <dgm:prSet/>
      <dgm:spPr/>
      <dgm:t>
        <a:bodyPr/>
        <a:lstStyle/>
        <a:p>
          <a:endParaRPr lang="ru-RU" sz="1600"/>
        </a:p>
      </dgm:t>
    </dgm:pt>
    <dgm:pt modelId="{42531E9B-6CA7-4B7E-B171-BE3B5E51EF9A}" type="sibTrans" cxnId="{43EE099E-DE35-4131-9682-4AAD40FEE110}">
      <dgm:prSet/>
      <dgm:spPr/>
      <dgm:t>
        <a:bodyPr/>
        <a:lstStyle/>
        <a:p>
          <a:endParaRPr lang="ru-RU" sz="1600"/>
        </a:p>
      </dgm:t>
    </dgm:pt>
    <dgm:pt modelId="{1449DDF2-48BE-4A14-B660-4290138DD0EB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45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0E166E9-8DD0-4D28-9E14-87AFA92441D9}" type="parTrans" cxnId="{6934A47C-5076-439B-9D11-FC25F8C6D734}">
      <dgm:prSet/>
      <dgm:spPr/>
      <dgm:t>
        <a:bodyPr/>
        <a:lstStyle/>
        <a:p>
          <a:endParaRPr lang="ru-RU" sz="1600"/>
        </a:p>
      </dgm:t>
    </dgm:pt>
    <dgm:pt modelId="{BF0F2806-A2B2-4E8D-AC51-78B0B562A8D5}" type="sibTrans" cxnId="{6934A47C-5076-439B-9D11-FC25F8C6D734}">
      <dgm:prSet/>
      <dgm:spPr/>
      <dgm:t>
        <a:bodyPr/>
        <a:lstStyle/>
        <a:p>
          <a:endParaRPr lang="ru-RU" sz="1600"/>
        </a:p>
      </dgm:t>
    </dgm:pt>
    <dgm:pt modelId="{97DA9328-8074-4D83-9DC2-8CF87AC2B10E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Бугульминский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BF31055-FB5E-433B-B8BD-2E8F486AF23F}" type="parTrans" cxnId="{20B615CA-01E1-4082-8791-595BB39002DF}">
      <dgm:prSet/>
      <dgm:spPr/>
      <dgm:t>
        <a:bodyPr/>
        <a:lstStyle/>
        <a:p>
          <a:endParaRPr lang="ru-RU" sz="1600"/>
        </a:p>
      </dgm:t>
    </dgm:pt>
    <dgm:pt modelId="{57BBD191-0D7D-404C-9456-2B78B89F2FB7}" type="sibTrans" cxnId="{20B615CA-01E1-4082-8791-595BB39002DF}">
      <dgm:prSet/>
      <dgm:spPr/>
      <dgm:t>
        <a:bodyPr/>
        <a:lstStyle/>
        <a:p>
          <a:endParaRPr lang="ru-RU" sz="1600"/>
        </a:p>
      </dgm:t>
    </dgm:pt>
    <dgm:pt modelId="{BC88E96F-EF0F-47C2-BE0E-A03EFC002AAC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Верхнеуслонский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	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B0E7492-9DFA-4C08-8639-4974ECD681D3}" type="parTrans" cxnId="{DAD711A3-8145-48E6-934E-6E0394C104F6}">
      <dgm:prSet/>
      <dgm:spPr/>
      <dgm:t>
        <a:bodyPr/>
        <a:lstStyle/>
        <a:p>
          <a:endParaRPr lang="ru-RU" sz="1600"/>
        </a:p>
      </dgm:t>
    </dgm:pt>
    <dgm:pt modelId="{CB9EFFB6-E96D-4608-845D-68FE833B5C7E}" type="sibTrans" cxnId="{DAD711A3-8145-48E6-934E-6E0394C104F6}">
      <dgm:prSet/>
      <dgm:spPr/>
      <dgm:t>
        <a:bodyPr/>
        <a:lstStyle/>
        <a:p>
          <a:endParaRPr lang="ru-RU" sz="1600"/>
        </a:p>
      </dgm:t>
    </dgm:pt>
    <dgm:pt modelId="{FFB11BB6-5DC3-4A99-8ED8-447634D35C4B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Тетюшский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6464936-D234-472E-A21D-888D230DA8E4}" type="parTrans" cxnId="{7FE3DBF6-37BD-49A7-89E3-F73DC151A219}">
      <dgm:prSet/>
      <dgm:spPr/>
      <dgm:t>
        <a:bodyPr/>
        <a:lstStyle/>
        <a:p>
          <a:endParaRPr lang="ru-RU" sz="1600"/>
        </a:p>
      </dgm:t>
    </dgm:pt>
    <dgm:pt modelId="{B6DF203F-C0A8-4A01-BE07-0BC40DE8AC46}" type="sibTrans" cxnId="{7FE3DBF6-37BD-49A7-89E3-F73DC151A219}">
      <dgm:prSet/>
      <dgm:spPr/>
      <dgm:t>
        <a:bodyPr/>
        <a:lstStyle/>
        <a:p>
          <a:endParaRPr lang="ru-RU" sz="1600"/>
        </a:p>
      </dgm:t>
    </dgm:pt>
    <dgm:pt modelId="{909DBC69-6363-4EFD-80A7-023F3BD34AE0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Спаский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357344E-4C0D-46AB-AF25-F1D0756CFAC0}" type="parTrans" cxnId="{3CA6694C-A618-443A-8E30-DF5CC06ADDF3}">
      <dgm:prSet/>
      <dgm:spPr/>
      <dgm:t>
        <a:bodyPr/>
        <a:lstStyle/>
        <a:p>
          <a:endParaRPr lang="ru-RU" sz="1600"/>
        </a:p>
      </dgm:t>
    </dgm:pt>
    <dgm:pt modelId="{DBB928BB-A79C-4415-9346-6C8258688963}" type="sibTrans" cxnId="{3CA6694C-A618-443A-8E30-DF5CC06ADDF3}">
      <dgm:prSet/>
      <dgm:spPr/>
      <dgm:t>
        <a:bodyPr/>
        <a:lstStyle/>
        <a:p>
          <a:endParaRPr lang="ru-RU" sz="1600"/>
        </a:p>
      </dgm:t>
    </dgm:pt>
    <dgm:pt modelId="{EC61B8EC-3C71-4E16-9CCD-B9885C789779}" type="pres">
      <dgm:prSet presAssocID="{BDABD6A1-D02F-4BE8-BE41-BAEDBCC375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EF2C03-CC69-4CC0-99F0-64E1F2851C74}" type="pres">
      <dgm:prSet presAssocID="{1F4496D3-80A0-44C5-845A-1101FE7837C0}" presName="linNode" presStyleCnt="0"/>
      <dgm:spPr/>
    </dgm:pt>
    <dgm:pt modelId="{1041E896-4CCA-4250-81C5-EFD0C92C2623}" type="pres">
      <dgm:prSet presAssocID="{1F4496D3-80A0-44C5-845A-1101FE7837C0}" presName="parentShp" presStyleLbl="node1" presStyleIdx="0" presStyleCnt="12" custFlipHor="1" custScaleX="12687" custScaleY="102042" custLinFactNeighborX="9" custLinFactNeighborY="-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FE0E0-DB15-4453-B4BC-BB43447121E8}" type="pres">
      <dgm:prSet presAssocID="{1F4496D3-80A0-44C5-845A-1101FE7837C0}" presName="childShp" presStyleLbl="bgAccFollowNode1" presStyleIdx="0" presStyleCnt="12" custScaleY="101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A2071-EAB8-4E8C-940A-E4D99C09AAAB}" type="pres">
      <dgm:prSet presAssocID="{D47FDC90-9218-453E-A0EB-A8429DB1FE48}" presName="spacing" presStyleCnt="0"/>
      <dgm:spPr/>
    </dgm:pt>
    <dgm:pt modelId="{F7EDFDFF-1F6D-4CDA-AB0D-5502364755FD}" type="pres">
      <dgm:prSet presAssocID="{B6E6B3CA-5110-458A-906F-BABFCA9B352D}" presName="linNode" presStyleCnt="0"/>
      <dgm:spPr/>
    </dgm:pt>
    <dgm:pt modelId="{A3718193-3A29-425D-B373-3FB3811F9BE8}" type="pres">
      <dgm:prSet presAssocID="{B6E6B3CA-5110-458A-906F-BABFCA9B352D}" presName="parentShp" presStyleLbl="node1" presStyleIdx="1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8BD02-22BB-4B87-83F3-B2D45CA7B1EC}" type="pres">
      <dgm:prSet presAssocID="{B6E6B3CA-5110-458A-906F-BABFCA9B352D}" presName="childShp" presStyleLbl="b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B9BF3-48E4-4A12-ADCD-C33EC2501739}" type="pres">
      <dgm:prSet presAssocID="{EEDBFBF8-B6FD-42EA-BCDD-9AAE10D96F37}" presName="spacing" presStyleCnt="0"/>
      <dgm:spPr/>
    </dgm:pt>
    <dgm:pt modelId="{061CFFCE-7F5E-43CA-9CE0-83C77707DEE5}" type="pres">
      <dgm:prSet presAssocID="{4468A3D2-5E14-41FD-8B38-7411195E34EC}" presName="linNode" presStyleCnt="0"/>
      <dgm:spPr/>
    </dgm:pt>
    <dgm:pt modelId="{E2CB1D0D-8359-47B7-8834-C985BF52965D}" type="pres">
      <dgm:prSet presAssocID="{4468A3D2-5E14-41FD-8B38-7411195E34EC}" presName="parentShp" presStyleLbl="node1" presStyleIdx="2" presStyleCnt="12" custScaleX="13748" custLinFactNeighborX="416" custLinFactNeighborY="1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56C2E-0AAF-443F-A390-B6AC22CE5A8D}" type="pres">
      <dgm:prSet presAssocID="{4468A3D2-5E14-41FD-8B38-7411195E34EC}" presName="childShp" presStyleLbl="bgAccFollowNode1" presStyleIdx="2" presStyleCnt="12" custLinFactNeighborX="465" custLinFactNeighborY="1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F09D5-733D-432E-806F-02A32D8D4EFC}" type="pres">
      <dgm:prSet presAssocID="{34BC9F33-F33D-4BF7-BB03-3DF623447160}" presName="spacing" presStyleCnt="0"/>
      <dgm:spPr/>
    </dgm:pt>
    <dgm:pt modelId="{1FC34F8B-CEC6-4158-B42A-4A646D1697F5}" type="pres">
      <dgm:prSet presAssocID="{D1B2FFB3-B70A-4141-8DD6-DD45AF8A2757}" presName="linNode" presStyleCnt="0"/>
      <dgm:spPr/>
    </dgm:pt>
    <dgm:pt modelId="{9CB82C99-087B-4295-A2F1-847934887C14}" type="pres">
      <dgm:prSet presAssocID="{D1B2FFB3-B70A-4141-8DD6-DD45AF8A2757}" presName="parentShp" presStyleLbl="node1" presStyleIdx="3" presStyleCnt="12" custScaleX="13121" custLinFactNeighborX="209" custLinFactNeighborY="4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393CE-6DE0-4604-82D3-7C66D0DC747D}" type="pres">
      <dgm:prSet presAssocID="{D1B2FFB3-B70A-4141-8DD6-DD45AF8A2757}" presName="childShp" presStyleLbl="bgAccFollowNode1" presStyleIdx="3" presStyleCnt="12" custLinFactY="23115" custLinFactNeighborX="31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3B364-8DCE-47C9-9793-B76E6963B245}" type="pres">
      <dgm:prSet presAssocID="{10B23F66-35A5-4484-822A-911F038E3263}" presName="spacing" presStyleCnt="0"/>
      <dgm:spPr/>
    </dgm:pt>
    <dgm:pt modelId="{B8F1868E-3721-49DF-8045-E289F21E4A82}" type="pres">
      <dgm:prSet presAssocID="{99B40A34-B01F-40A0-88F4-D2A41A473DA1}" presName="linNode" presStyleCnt="0"/>
      <dgm:spPr/>
    </dgm:pt>
    <dgm:pt modelId="{48992F7D-E0E9-4631-8F06-2FCFC89FBD1B}" type="pres">
      <dgm:prSet presAssocID="{99B40A34-B01F-40A0-88F4-D2A41A473DA1}" presName="parentShp" presStyleLbl="node1" presStyleIdx="4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4F092-5D79-43E6-B3E7-C41FFB7EE06B}" type="pres">
      <dgm:prSet presAssocID="{99B40A34-B01F-40A0-88F4-D2A41A473DA1}" presName="childShp" presStyleLbl="bgAccFollowNode1" presStyleIdx="4" presStyleCnt="12" custLinFactY="-5645" custLinFactNeighborX="4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9F5D8-89F7-442A-896F-53FC4F7E4D44}" type="pres">
      <dgm:prSet presAssocID="{EBBE8B91-F1C4-4DE4-9D9F-BD78630BEB2E}" presName="spacing" presStyleCnt="0"/>
      <dgm:spPr/>
    </dgm:pt>
    <dgm:pt modelId="{418A89E3-1B56-41FF-B02E-5360F313F330}" type="pres">
      <dgm:prSet presAssocID="{9E5B7D40-26DA-4726-BC27-E3FB7FC6DAD5}" presName="linNode" presStyleCnt="0"/>
      <dgm:spPr/>
    </dgm:pt>
    <dgm:pt modelId="{D9C888DA-A89A-43CB-8A01-28644B0419F3}" type="pres">
      <dgm:prSet presAssocID="{9E5B7D40-26DA-4726-BC27-E3FB7FC6DAD5}" presName="parentShp" presStyleLbl="node1" presStyleIdx="5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1086B6-CEB3-40C8-8B07-84414D26317C}" type="pres">
      <dgm:prSet presAssocID="{9E5B7D40-26DA-4726-BC27-E3FB7FC6DAD5}" presName="childShp" presStyleLbl="bgAccFollowNode1" presStyleIdx="5" presStyleCnt="12" custLinFactNeighborX="0" custLinFactNeighborY="2081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EAC68759-154D-4080-9612-093017EA00E0}" type="pres">
      <dgm:prSet presAssocID="{49975BB6-EBA5-48B1-9A66-A53C13E5CFAB}" presName="spacing" presStyleCnt="0"/>
      <dgm:spPr/>
    </dgm:pt>
    <dgm:pt modelId="{0C92F31D-D26B-493A-B1E3-56E4AF6D561F}" type="pres">
      <dgm:prSet presAssocID="{E2432F7E-F121-486D-853E-B72C3E94D186}" presName="linNode" presStyleCnt="0"/>
      <dgm:spPr/>
    </dgm:pt>
    <dgm:pt modelId="{F51CA7B7-528C-43E9-946F-3C872246C6FE}" type="pres">
      <dgm:prSet presAssocID="{E2432F7E-F121-486D-853E-B72C3E94D186}" presName="parentShp" presStyleLbl="node1" presStyleIdx="6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FEAF3-9BA7-47CC-822F-791CC2CAFA7E}" type="pres">
      <dgm:prSet presAssocID="{E2432F7E-F121-486D-853E-B72C3E94D186}" presName="childShp" presStyleLbl="bgAccFollowNode1" presStyleIdx="6" presStyleCnt="12" custLinFactNeighborX="0" custLinFactNeighborY="-2380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</dgm:spPr>
    </dgm:pt>
    <dgm:pt modelId="{3DB67741-AA92-475E-819E-48EE6A2C3178}" type="pres">
      <dgm:prSet presAssocID="{E95C8926-EDFD-44F0-972A-97B01420A8C4}" presName="spacing" presStyleCnt="0"/>
      <dgm:spPr/>
    </dgm:pt>
    <dgm:pt modelId="{8945250C-3E34-4E7E-8D1B-E22A70EF5F3D}" type="pres">
      <dgm:prSet presAssocID="{4C0A2269-9A99-48AB-B7C0-46990F667905}" presName="linNode" presStyleCnt="0"/>
      <dgm:spPr/>
    </dgm:pt>
    <dgm:pt modelId="{DB0FF815-3B8F-401B-9167-F8C72179688F}" type="pres">
      <dgm:prSet presAssocID="{4C0A2269-9A99-48AB-B7C0-46990F667905}" presName="parentShp" presStyleLbl="node1" presStyleIdx="7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D7021-6657-47FF-AE0D-7C5544F9ECD0}" type="pres">
      <dgm:prSet presAssocID="{4C0A2269-9A99-48AB-B7C0-46990F667905}" presName="childShp" presStyleLbl="b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C6DE9-B939-4993-97BA-B4B8ED249655}" type="pres">
      <dgm:prSet presAssocID="{7AE816DD-B87D-43A8-985D-66F45640CB33}" presName="spacing" presStyleCnt="0"/>
      <dgm:spPr/>
    </dgm:pt>
    <dgm:pt modelId="{10B1D00A-F9E8-4438-AFD9-8327DCF53963}" type="pres">
      <dgm:prSet presAssocID="{EC631C0B-395C-4791-9740-F2B76BF5C18C}" presName="linNode" presStyleCnt="0"/>
      <dgm:spPr/>
    </dgm:pt>
    <dgm:pt modelId="{0A54BC84-0867-4CEB-895E-C3993EA12826}" type="pres">
      <dgm:prSet presAssocID="{EC631C0B-395C-4791-9740-F2B76BF5C18C}" presName="parentShp" presStyleLbl="node1" presStyleIdx="8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5C9A5-ADE5-49F4-BF07-34AD1D514524}" type="pres">
      <dgm:prSet presAssocID="{EC631C0B-395C-4791-9740-F2B76BF5C18C}" presName="childShp" presStyleLbl="bgAccFollowNode1" presStyleIdx="8" presStyleCnt="12" custLinFactY="100000" custLinFactNeighborX="0" custLinFactNeighborY="115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CF97A-BD05-4017-92AD-6CAA4BEEDD91}" type="pres">
      <dgm:prSet presAssocID="{94D11D67-2286-4BB0-9AA8-1D68B4C2F8AD}" presName="spacing" presStyleCnt="0"/>
      <dgm:spPr/>
    </dgm:pt>
    <dgm:pt modelId="{5B4FE412-20BC-4BA7-A212-4FFB8466C846}" type="pres">
      <dgm:prSet presAssocID="{670D20D5-C348-4135-965F-304AAE2E63F9}" presName="linNode" presStyleCnt="0"/>
      <dgm:spPr/>
    </dgm:pt>
    <dgm:pt modelId="{96C1E565-118A-4490-B993-1AC65CE838CE}" type="pres">
      <dgm:prSet presAssocID="{670D20D5-C348-4135-965F-304AAE2E63F9}" presName="parentShp" presStyleLbl="node1" presStyleIdx="9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59765-D4F9-4FBB-92A8-39062901D29C}" type="pres">
      <dgm:prSet presAssocID="{670D20D5-C348-4135-965F-304AAE2E63F9}" presName="childShp" presStyleLbl="bgAccFollowNode1" presStyleIdx="9" presStyleCnt="12" custLinFactY="-12466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9719D-98FB-4DE5-8C92-B5D6C1098F79}" type="pres">
      <dgm:prSet presAssocID="{A000E870-97B8-4BA3-9085-E0A629F7ACCE}" presName="spacing" presStyleCnt="0"/>
      <dgm:spPr/>
    </dgm:pt>
    <dgm:pt modelId="{A47A5633-A0C2-4D75-AB18-D91645686E6B}" type="pres">
      <dgm:prSet presAssocID="{11F7709F-D297-4BCF-B620-24FC03308C4F}" presName="linNode" presStyleCnt="0"/>
      <dgm:spPr/>
    </dgm:pt>
    <dgm:pt modelId="{9DA111DE-AF2D-4413-A91F-BB201C8666A9}" type="pres">
      <dgm:prSet presAssocID="{11F7709F-D297-4BCF-B620-24FC03308C4F}" presName="parentShp" presStyleLbl="node1" presStyleIdx="10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C27D4-2188-459C-BA9A-F64D992EF95B}" type="pres">
      <dgm:prSet presAssocID="{11F7709F-D297-4BCF-B620-24FC03308C4F}" presName="childShp" presStyleLbl="bgAccFollowNode1" presStyleIdx="10" presStyleCnt="12" custLinFactY="14021" custLinFactNeighborX="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9CF45-00F1-45D5-9215-5CB8F9322D3A}" type="pres">
      <dgm:prSet presAssocID="{42531E9B-6CA7-4B7E-B171-BE3B5E51EF9A}" presName="spacing" presStyleCnt="0"/>
      <dgm:spPr/>
    </dgm:pt>
    <dgm:pt modelId="{7E74F9EB-D8DF-4C74-84A1-0CAD18E4AD70}" type="pres">
      <dgm:prSet presAssocID="{1449DDF2-48BE-4A14-B660-4290138DD0EB}" presName="linNode" presStyleCnt="0"/>
      <dgm:spPr/>
    </dgm:pt>
    <dgm:pt modelId="{4280510F-AED4-46E1-AA39-1B89CED8158F}" type="pres">
      <dgm:prSet presAssocID="{1449DDF2-48BE-4A14-B660-4290138DD0EB}" presName="parentShp" presStyleLbl="node1" presStyleIdx="11" presStyleCnt="12" custScaleX="1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FBBBE-2B5B-47DA-A2F8-5349632F741C}" type="pres">
      <dgm:prSet presAssocID="{1449DDF2-48BE-4A14-B660-4290138DD0EB}" presName="childShp" presStyleLbl="bgAccFollowNode1" presStyleIdx="11" presStyleCnt="12" custLinFactY="-100000" custLinFactNeighborX="0" custLinFactNeighborY="-113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038815-DBF5-4112-BE67-D52FAE4AA2FF}" type="presOf" srcId="{EC631C0B-395C-4791-9740-F2B76BF5C18C}" destId="{0A54BC84-0867-4CEB-895E-C3993EA12826}" srcOrd="0" destOrd="0" presId="urn:microsoft.com/office/officeart/2005/8/layout/vList6"/>
    <dgm:cxn modelId="{717D73B6-11B7-4754-A6A5-56503F469170}" type="presOf" srcId="{909DBC69-6363-4EFD-80A7-023F3BD34AE0}" destId="{9F7FBBBE-2B5B-47DA-A2F8-5349632F741C}" srcOrd="0" destOrd="0" presId="urn:microsoft.com/office/officeart/2005/8/layout/vList6"/>
    <dgm:cxn modelId="{087A10EF-443D-4DE5-9AD1-1A8098AF631F}" type="presOf" srcId="{BDABD6A1-D02F-4BE8-BE41-BAEDBCC375CA}" destId="{EC61B8EC-3C71-4E16-9CCD-B9885C789779}" srcOrd="0" destOrd="0" presId="urn:microsoft.com/office/officeart/2005/8/layout/vList6"/>
    <dgm:cxn modelId="{04CF9B01-750B-4198-8D91-02B8DAD0DA6C}" type="presOf" srcId="{933EB33C-051A-4CC0-B2D9-D55505571203}" destId="{716FE0E0-DB15-4453-B4BC-BB43447121E8}" srcOrd="0" destOrd="0" presId="urn:microsoft.com/office/officeart/2005/8/layout/vList6"/>
    <dgm:cxn modelId="{23074296-2D32-466D-A7A3-3117DA9A66F0}" type="presOf" srcId="{B6E6B3CA-5110-458A-906F-BABFCA9B352D}" destId="{A3718193-3A29-425D-B373-3FB3811F9BE8}" srcOrd="0" destOrd="0" presId="urn:microsoft.com/office/officeart/2005/8/layout/vList6"/>
    <dgm:cxn modelId="{5BF4DA3B-E1AA-41BB-860C-58B749659E37}" srcId="{99B40A34-B01F-40A0-88F4-D2A41A473DA1}" destId="{3A04A318-91B7-4403-BE83-B5CDAFE1E9E1}" srcOrd="0" destOrd="0" parTransId="{FFA2BDF1-0C90-4D86-90FF-DB4A23AAC395}" sibTransId="{5B03042A-89E1-423A-9ABE-A48FB8A00135}"/>
    <dgm:cxn modelId="{C2D2058E-65CF-4CB9-A228-AE195C2411C9}" srcId="{D1B2FFB3-B70A-4141-8DD6-DD45AF8A2757}" destId="{9C7A9F3D-5EB2-4695-BB2D-ABDBB9CCE5A5}" srcOrd="0" destOrd="0" parTransId="{711DE769-1DE4-4FCE-BA2D-288FA2831539}" sibTransId="{F4FD1175-1E76-4298-9399-DA2A3D343D56}"/>
    <dgm:cxn modelId="{D165A9BD-04FA-4EFC-A3B7-E36707DC6A35}" type="presOf" srcId="{99B40A34-B01F-40A0-88F4-D2A41A473DA1}" destId="{48992F7D-E0E9-4631-8F06-2FCFC89FBD1B}" srcOrd="0" destOrd="0" presId="urn:microsoft.com/office/officeart/2005/8/layout/vList6"/>
    <dgm:cxn modelId="{C53D31F2-C731-41AA-A07F-4BFE94861E65}" type="presOf" srcId="{FFB11BB6-5DC3-4A99-8ED8-447634D35C4B}" destId="{A6FC27D4-2188-459C-BA9A-F64D992EF95B}" srcOrd="0" destOrd="0" presId="urn:microsoft.com/office/officeart/2005/8/layout/vList6"/>
    <dgm:cxn modelId="{D01AFFCB-8945-414D-AC78-F1716A98D325}" srcId="{BDABD6A1-D02F-4BE8-BE41-BAEDBCC375CA}" destId="{1F4496D3-80A0-44C5-845A-1101FE7837C0}" srcOrd="0" destOrd="0" parTransId="{6C255B7F-10B1-4228-8C30-49434AB1D754}" sibTransId="{D47FDC90-9218-453E-A0EB-A8429DB1FE48}"/>
    <dgm:cxn modelId="{8DD251FB-2CAE-4027-881F-8F5D83C2DF32}" type="presOf" srcId="{D1B2FFB3-B70A-4141-8DD6-DD45AF8A2757}" destId="{9CB82C99-087B-4295-A2F1-847934887C14}" srcOrd="0" destOrd="0" presId="urn:microsoft.com/office/officeart/2005/8/layout/vList6"/>
    <dgm:cxn modelId="{2F4EE571-53BE-4F80-9F00-3347403A1F57}" srcId="{670D20D5-C348-4135-965F-304AAE2E63F9}" destId="{07D3FEBF-E6DE-4482-AC8B-40BB6011F28E}" srcOrd="0" destOrd="0" parTransId="{813D1C63-8752-4E4B-93F3-E01FB531AEFE}" sibTransId="{8CF66F23-0D95-4785-916C-729D8F4C00F8}"/>
    <dgm:cxn modelId="{43EE099E-DE35-4131-9682-4AAD40FEE110}" srcId="{BDABD6A1-D02F-4BE8-BE41-BAEDBCC375CA}" destId="{11F7709F-D297-4BCF-B620-24FC03308C4F}" srcOrd="10" destOrd="0" parTransId="{55EBE6C2-7588-44A0-A423-311C391AA355}" sibTransId="{42531E9B-6CA7-4B7E-B171-BE3B5E51EF9A}"/>
    <dgm:cxn modelId="{03C63BAD-0834-43FF-B4DB-BCB6BB136773}" type="presOf" srcId="{9C7A9F3D-5EB2-4695-BB2D-ABDBB9CCE5A5}" destId="{E70393CE-6DE0-4604-82D3-7C66D0DC747D}" srcOrd="0" destOrd="0" presId="urn:microsoft.com/office/officeart/2005/8/layout/vList6"/>
    <dgm:cxn modelId="{3CA6694C-A618-443A-8E30-DF5CC06ADDF3}" srcId="{1449DDF2-48BE-4A14-B660-4290138DD0EB}" destId="{909DBC69-6363-4EFD-80A7-023F3BD34AE0}" srcOrd="0" destOrd="0" parTransId="{B357344E-4C0D-46AB-AF25-F1D0756CFAC0}" sibTransId="{DBB928BB-A79C-4415-9346-6C8258688963}"/>
    <dgm:cxn modelId="{CD5DCC4F-3E01-44C2-BA1E-C137FEF6756B}" srcId="{BDABD6A1-D02F-4BE8-BE41-BAEDBCC375CA}" destId="{670D20D5-C348-4135-965F-304AAE2E63F9}" srcOrd="9" destOrd="0" parTransId="{75B1CA06-6FDA-4C84-B037-A251EFFB9BD5}" sibTransId="{A000E870-97B8-4BA3-9085-E0A629F7ACCE}"/>
    <dgm:cxn modelId="{DAD711A3-8145-48E6-934E-6E0394C104F6}" srcId="{EC631C0B-395C-4791-9740-F2B76BF5C18C}" destId="{BC88E96F-EF0F-47C2-BE0E-A03EFC002AAC}" srcOrd="0" destOrd="0" parTransId="{FB0E7492-9DFA-4C08-8639-4974ECD681D3}" sibTransId="{CB9EFFB6-E96D-4608-845D-68FE833B5C7E}"/>
    <dgm:cxn modelId="{1F38CCF7-66C3-469F-BA31-B6A2C178B02B}" type="presOf" srcId="{4468A3D2-5E14-41FD-8B38-7411195E34EC}" destId="{E2CB1D0D-8359-47B7-8834-C985BF52965D}" srcOrd="0" destOrd="0" presId="urn:microsoft.com/office/officeart/2005/8/layout/vList6"/>
    <dgm:cxn modelId="{8AA773F7-AC5D-41F4-B187-F5B7BA12BE8A}" type="presOf" srcId="{3A04A318-91B7-4403-BE83-B5CDAFE1E9E1}" destId="{2D74F092-5D79-43E6-B3E7-C41FFB7EE06B}" srcOrd="0" destOrd="0" presId="urn:microsoft.com/office/officeart/2005/8/layout/vList6"/>
    <dgm:cxn modelId="{B9D36149-F97A-4106-BE14-45029208F3CC}" type="presOf" srcId="{A4D4827E-C20A-49C1-A3D8-BDB9207F40DD}" destId="{6E38BD02-22BB-4B87-83F3-B2D45CA7B1EC}" srcOrd="0" destOrd="0" presId="urn:microsoft.com/office/officeart/2005/8/layout/vList6"/>
    <dgm:cxn modelId="{F07B4B9D-1085-401F-8029-0CAA089AFAE3}" srcId="{BDABD6A1-D02F-4BE8-BE41-BAEDBCC375CA}" destId="{D1B2FFB3-B70A-4141-8DD6-DD45AF8A2757}" srcOrd="3" destOrd="0" parTransId="{E6FB2CE6-8CCF-4F17-A183-FC23C98D331B}" sibTransId="{10B23F66-35A5-4484-822A-911F038E3263}"/>
    <dgm:cxn modelId="{27DE64ED-2FF5-4001-A84F-338E3AFD85FB}" srcId="{BDABD6A1-D02F-4BE8-BE41-BAEDBCC375CA}" destId="{B6E6B3CA-5110-458A-906F-BABFCA9B352D}" srcOrd="1" destOrd="0" parTransId="{BD5AA1F3-9590-45BA-84D3-54CDED25AF16}" sibTransId="{EEDBFBF8-B6FD-42EA-BCDD-9AAE10D96F37}"/>
    <dgm:cxn modelId="{E8330E50-CF37-4795-89DB-61D11C66AA34}" srcId="{BDABD6A1-D02F-4BE8-BE41-BAEDBCC375CA}" destId="{9E5B7D40-26DA-4726-BC27-E3FB7FC6DAD5}" srcOrd="5" destOrd="0" parTransId="{E55C4144-E860-4EB2-8606-DAF5F5119461}" sibTransId="{49975BB6-EBA5-48B1-9A66-A53C13E5CFAB}"/>
    <dgm:cxn modelId="{D9FB192D-706F-4E55-A7B1-3BB5BA85FF33}" srcId="{BDABD6A1-D02F-4BE8-BE41-BAEDBCC375CA}" destId="{99B40A34-B01F-40A0-88F4-D2A41A473DA1}" srcOrd="4" destOrd="0" parTransId="{D6BD54DD-9043-4668-A88D-C1C09A0B2118}" sibTransId="{EBBE8B91-F1C4-4DE4-9D9F-BD78630BEB2E}"/>
    <dgm:cxn modelId="{D78A88AD-7DCA-4CD2-9C61-48949CFAD724}" type="presOf" srcId="{11F7709F-D297-4BCF-B620-24FC03308C4F}" destId="{9DA111DE-AF2D-4413-A91F-BB201C8666A9}" srcOrd="0" destOrd="0" presId="urn:microsoft.com/office/officeart/2005/8/layout/vList6"/>
    <dgm:cxn modelId="{2705575D-266F-4DAD-BE1B-6B8B3A9EB833}" srcId="{BDABD6A1-D02F-4BE8-BE41-BAEDBCC375CA}" destId="{4468A3D2-5E14-41FD-8B38-7411195E34EC}" srcOrd="2" destOrd="0" parTransId="{7E8C1465-A306-414C-AB59-020E8EF7833C}" sibTransId="{34BC9F33-F33D-4BF7-BB03-3DF623447160}"/>
    <dgm:cxn modelId="{D115B233-E7B8-43DC-9707-C4DC2B2023AA}" type="presOf" srcId="{5E435704-BFC7-4FCA-BF96-93487B658F0C}" destId="{EB056C2E-0AAF-443F-A390-B6AC22CE5A8D}" srcOrd="0" destOrd="0" presId="urn:microsoft.com/office/officeart/2005/8/layout/vList6"/>
    <dgm:cxn modelId="{C245D393-5529-4196-B7F7-6D2F357EB9DE}" srcId="{4468A3D2-5E14-41FD-8B38-7411195E34EC}" destId="{5E435704-BFC7-4FCA-BF96-93487B658F0C}" srcOrd="0" destOrd="0" parTransId="{B5FE0864-8718-425E-B53B-976E1732A22E}" sibTransId="{28864CD8-3C26-4469-B751-2DEF875D82E2}"/>
    <dgm:cxn modelId="{F7FE1FF9-2BB4-4A8F-A5B2-054ED04C93B8}" type="presOf" srcId="{1449DDF2-48BE-4A14-B660-4290138DD0EB}" destId="{4280510F-AED4-46E1-AA39-1B89CED8158F}" srcOrd="0" destOrd="0" presId="urn:microsoft.com/office/officeart/2005/8/layout/vList6"/>
    <dgm:cxn modelId="{3898A2DE-FF37-45F8-9419-B21563D46FE1}" type="presOf" srcId="{07D3FEBF-E6DE-4482-AC8B-40BB6011F28E}" destId="{86059765-D4F9-4FBB-92A8-39062901D29C}" srcOrd="0" destOrd="0" presId="urn:microsoft.com/office/officeart/2005/8/layout/vList6"/>
    <dgm:cxn modelId="{611F1CB5-40F7-492D-B71F-CBCBE2603998}" srcId="{1F4496D3-80A0-44C5-845A-1101FE7837C0}" destId="{933EB33C-051A-4CC0-B2D9-D55505571203}" srcOrd="0" destOrd="0" parTransId="{CAD36763-85C0-4407-B5ED-A377810AF681}" sibTransId="{F37A3FB7-4210-4A41-911D-0F1BD0F6E722}"/>
    <dgm:cxn modelId="{3D18E2EC-2957-49BA-95C4-D0601FF5C1AF}" type="presOf" srcId="{BC88E96F-EF0F-47C2-BE0E-A03EFC002AAC}" destId="{B715C9A5-ADE5-49F4-BF07-34AD1D514524}" srcOrd="0" destOrd="0" presId="urn:microsoft.com/office/officeart/2005/8/layout/vList6"/>
    <dgm:cxn modelId="{D9A0363A-6580-498A-8EE3-DFC35C59147A}" srcId="{BDABD6A1-D02F-4BE8-BE41-BAEDBCC375CA}" destId="{E2432F7E-F121-486D-853E-B72C3E94D186}" srcOrd="6" destOrd="0" parTransId="{2456E38B-E5EA-481D-A278-0485CD2A226E}" sibTransId="{E95C8926-EDFD-44F0-972A-97B01420A8C4}"/>
    <dgm:cxn modelId="{A29C6EE3-E22A-4DD7-82BB-60AF6FC904BE}" type="presOf" srcId="{1F4496D3-80A0-44C5-845A-1101FE7837C0}" destId="{1041E896-4CCA-4250-81C5-EFD0C92C2623}" srcOrd="0" destOrd="0" presId="urn:microsoft.com/office/officeart/2005/8/layout/vList6"/>
    <dgm:cxn modelId="{20B615CA-01E1-4082-8791-595BB39002DF}" srcId="{4C0A2269-9A99-48AB-B7C0-46990F667905}" destId="{97DA9328-8074-4D83-9DC2-8CF87AC2B10E}" srcOrd="0" destOrd="0" parTransId="{ABF31055-FB5E-433B-B8BD-2E8F486AF23F}" sibTransId="{57BBD191-0D7D-404C-9456-2B78B89F2FB7}"/>
    <dgm:cxn modelId="{A6CB0132-B414-4E0D-B0B8-EC9AEE6DE50D}" srcId="{BDABD6A1-D02F-4BE8-BE41-BAEDBCC375CA}" destId="{EC631C0B-395C-4791-9740-F2B76BF5C18C}" srcOrd="8" destOrd="0" parTransId="{684EAF9E-CF4B-419B-AFDA-FF9FA4051039}" sibTransId="{94D11D67-2286-4BB0-9AA8-1D68B4C2F8AD}"/>
    <dgm:cxn modelId="{BC9CCDEA-21B3-4E9F-9750-5C10987D437E}" srcId="{B6E6B3CA-5110-458A-906F-BABFCA9B352D}" destId="{A4D4827E-C20A-49C1-A3D8-BDB9207F40DD}" srcOrd="0" destOrd="0" parTransId="{D23B2320-E5AB-43BD-BE00-D3BAAFD6E9FC}" sibTransId="{4ED84C43-2E3E-418D-BE80-81F4133C968B}"/>
    <dgm:cxn modelId="{E363E02B-8050-4A46-96D2-3D67DB35B8FF}" type="presOf" srcId="{E2432F7E-F121-486D-853E-B72C3E94D186}" destId="{F51CA7B7-528C-43E9-946F-3C872246C6FE}" srcOrd="0" destOrd="0" presId="urn:microsoft.com/office/officeart/2005/8/layout/vList6"/>
    <dgm:cxn modelId="{7FE3DBF6-37BD-49A7-89E3-F73DC151A219}" srcId="{11F7709F-D297-4BCF-B620-24FC03308C4F}" destId="{FFB11BB6-5DC3-4A99-8ED8-447634D35C4B}" srcOrd="0" destOrd="0" parTransId="{76464936-D234-472E-A21D-888D230DA8E4}" sibTransId="{B6DF203F-C0A8-4A01-BE07-0BC40DE8AC46}"/>
    <dgm:cxn modelId="{2DF89C41-641C-4471-B1D8-A7318A118C2C}" type="presOf" srcId="{4C0A2269-9A99-48AB-B7C0-46990F667905}" destId="{DB0FF815-3B8F-401B-9167-F8C72179688F}" srcOrd="0" destOrd="0" presId="urn:microsoft.com/office/officeart/2005/8/layout/vList6"/>
    <dgm:cxn modelId="{AB9C2A1C-5C07-48F7-AA26-97B9AC09E444}" srcId="{BDABD6A1-D02F-4BE8-BE41-BAEDBCC375CA}" destId="{4C0A2269-9A99-48AB-B7C0-46990F667905}" srcOrd="7" destOrd="0" parTransId="{1693DB75-E9F2-491F-A3C6-631A259BA6AE}" sibTransId="{7AE816DD-B87D-43A8-985D-66F45640CB33}"/>
    <dgm:cxn modelId="{94B4D567-D366-4516-8209-D1BB238E24D3}" type="presOf" srcId="{9E5B7D40-26DA-4726-BC27-E3FB7FC6DAD5}" destId="{D9C888DA-A89A-43CB-8A01-28644B0419F3}" srcOrd="0" destOrd="0" presId="urn:microsoft.com/office/officeart/2005/8/layout/vList6"/>
    <dgm:cxn modelId="{9C76298E-8F07-4528-A20A-4A571CE49133}" type="presOf" srcId="{670D20D5-C348-4135-965F-304AAE2E63F9}" destId="{96C1E565-118A-4490-B993-1AC65CE838CE}" srcOrd="0" destOrd="0" presId="urn:microsoft.com/office/officeart/2005/8/layout/vList6"/>
    <dgm:cxn modelId="{F65AD66F-FACB-428D-864D-F5B97141BBE4}" type="presOf" srcId="{97DA9328-8074-4D83-9DC2-8CF87AC2B10E}" destId="{1FAD7021-6657-47FF-AE0D-7C5544F9ECD0}" srcOrd="0" destOrd="0" presId="urn:microsoft.com/office/officeart/2005/8/layout/vList6"/>
    <dgm:cxn modelId="{6934A47C-5076-439B-9D11-FC25F8C6D734}" srcId="{BDABD6A1-D02F-4BE8-BE41-BAEDBCC375CA}" destId="{1449DDF2-48BE-4A14-B660-4290138DD0EB}" srcOrd="11" destOrd="0" parTransId="{90E166E9-8DD0-4D28-9E14-87AFA92441D9}" sibTransId="{BF0F2806-A2B2-4E8D-AC51-78B0B562A8D5}"/>
    <dgm:cxn modelId="{2E97DC40-00AA-439C-A03A-480459148B0C}" type="presParOf" srcId="{EC61B8EC-3C71-4E16-9CCD-B9885C789779}" destId="{ABEF2C03-CC69-4CC0-99F0-64E1F2851C74}" srcOrd="0" destOrd="0" presId="urn:microsoft.com/office/officeart/2005/8/layout/vList6"/>
    <dgm:cxn modelId="{7F6424E8-8DB7-4BBF-BB41-3E529D0B1BE6}" type="presParOf" srcId="{ABEF2C03-CC69-4CC0-99F0-64E1F2851C74}" destId="{1041E896-4CCA-4250-81C5-EFD0C92C2623}" srcOrd="0" destOrd="0" presId="urn:microsoft.com/office/officeart/2005/8/layout/vList6"/>
    <dgm:cxn modelId="{B2C35F4A-C7B0-43C9-8BCB-2663D3FC4EE5}" type="presParOf" srcId="{ABEF2C03-CC69-4CC0-99F0-64E1F2851C74}" destId="{716FE0E0-DB15-4453-B4BC-BB43447121E8}" srcOrd="1" destOrd="0" presId="urn:microsoft.com/office/officeart/2005/8/layout/vList6"/>
    <dgm:cxn modelId="{5B9D48CC-CB06-4FB9-B9D6-CE759455598D}" type="presParOf" srcId="{EC61B8EC-3C71-4E16-9CCD-B9885C789779}" destId="{814A2071-EAB8-4E8C-940A-E4D99C09AAAB}" srcOrd="1" destOrd="0" presId="urn:microsoft.com/office/officeart/2005/8/layout/vList6"/>
    <dgm:cxn modelId="{7E1E0729-F811-467B-9D5C-38CF0582C0E1}" type="presParOf" srcId="{EC61B8EC-3C71-4E16-9CCD-B9885C789779}" destId="{F7EDFDFF-1F6D-4CDA-AB0D-5502364755FD}" srcOrd="2" destOrd="0" presId="urn:microsoft.com/office/officeart/2005/8/layout/vList6"/>
    <dgm:cxn modelId="{36E5BA59-263B-4A12-8B14-9177CB8FCE41}" type="presParOf" srcId="{F7EDFDFF-1F6D-4CDA-AB0D-5502364755FD}" destId="{A3718193-3A29-425D-B373-3FB3811F9BE8}" srcOrd="0" destOrd="0" presId="urn:microsoft.com/office/officeart/2005/8/layout/vList6"/>
    <dgm:cxn modelId="{D1A2AA9A-5F3F-4177-9734-59AB458DD958}" type="presParOf" srcId="{F7EDFDFF-1F6D-4CDA-AB0D-5502364755FD}" destId="{6E38BD02-22BB-4B87-83F3-B2D45CA7B1EC}" srcOrd="1" destOrd="0" presId="urn:microsoft.com/office/officeart/2005/8/layout/vList6"/>
    <dgm:cxn modelId="{A57AE34D-0E7F-4D01-90FC-043DA177F789}" type="presParOf" srcId="{EC61B8EC-3C71-4E16-9CCD-B9885C789779}" destId="{299B9BF3-48E4-4A12-ADCD-C33EC2501739}" srcOrd="3" destOrd="0" presId="urn:microsoft.com/office/officeart/2005/8/layout/vList6"/>
    <dgm:cxn modelId="{CE3214C2-DDE1-4E7E-8588-11A149C04B13}" type="presParOf" srcId="{EC61B8EC-3C71-4E16-9CCD-B9885C789779}" destId="{061CFFCE-7F5E-43CA-9CE0-83C77707DEE5}" srcOrd="4" destOrd="0" presId="urn:microsoft.com/office/officeart/2005/8/layout/vList6"/>
    <dgm:cxn modelId="{8E1B7317-5052-4E92-B80B-743D7F784D55}" type="presParOf" srcId="{061CFFCE-7F5E-43CA-9CE0-83C77707DEE5}" destId="{E2CB1D0D-8359-47B7-8834-C985BF52965D}" srcOrd="0" destOrd="0" presId="urn:microsoft.com/office/officeart/2005/8/layout/vList6"/>
    <dgm:cxn modelId="{299FD804-2DCE-430E-AF40-45BECCE5F9A5}" type="presParOf" srcId="{061CFFCE-7F5E-43CA-9CE0-83C77707DEE5}" destId="{EB056C2E-0AAF-443F-A390-B6AC22CE5A8D}" srcOrd="1" destOrd="0" presId="urn:microsoft.com/office/officeart/2005/8/layout/vList6"/>
    <dgm:cxn modelId="{6797AFE2-B8BD-40B4-8380-2B2365C38A5C}" type="presParOf" srcId="{EC61B8EC-3C71-4E16-9CCD-B9885C789779}" destId="{F87F09D5-733D-432E-806F-02A32D8D4EFC}" srcOrd="5" destOrd="0" presId="urn:microsoft.com/office/officeart/2005/8/layout/vList6"/>
    <dgm:cxn modelId="{B9DF5E7A-2EF9-4370-8C44-E47ED7FAC862}" type="presParOf" srcId="{EC61B8EC-3C71-4E16-9CCD-B9885C789779}" destId="{1FC34F8B-CEC6-4158-B42A-4A646D1697F5}" srcOrd="6" destOrd="0" presId="urn:microsoft.com/office/officeart/2005/8/layout/vList6"/>
    <dgm:cxn modelId="{7ECDF64B-5914-40C1-A9B5-5F16CD2FF121}" type="presParOf" srcId="{1FC34F8B-CEC6-4158-B42A-4A646D1697F5}" destId="{9CB82C99-087B-4295-A2F1-847934887C14}" srcOrd="0" destOrd="0" presId="urn:microsoft.com/office/officeart/2005/8/layout/vList6"/>
    <dgm:cxn modelId="{66411E4D-7771-491C-9588-CEB890602B22}" type="presParOf" srcId="{1FC34F8B-CEC6-4158-B42A-4A646D1697F5}" destId="{E70393CE-6DE0-4604-82D3-7C66D0DC747D}" srcOrd="1" destOrd="0" presId="urn:microsoft.com/office/officeart/2005/8/layout/vList6"/>
    <dgm:cxn modelId="{D4F9A015-1C2B-4A17-B9C4-E91A8078824A}" type="presParOf" srcId="{EC61B8EC-3C71-4E16-9CCD-B9885C789779}" destId="{8703B364-8DCE-47C9-9793-B76E6963B245}" srcOrd="7" destOrd="0" presId="urn:microsoft.com/office/officeart/2005/8/layout/vList6"/>
    <dgm:cxn modelId="{818FC3F2-0864-44A1-ABC2-A3CD934566CD}" type="presParOf" srcId="{EC61B8EC-3C71-4E16-9CCD-B9885C789779}" destId="{B8F1868E-3721-49DF-8045-E289F21E4A82}" srcOrd="8" destOrd="0" presId="urn:microsoft.com/office/officeart/2005/8/layout/vList6"/>
    <dgm:cxn modelId="{74A4ED52-61EC-41AC-8745-713D651BE194}" type="presParOf" srcId="{B8F1868E-3721-49DF-8045-E289F21E4A82}" destId="{48992F7D-E0E9-4631-8F06-2FCFC89FBD1B}" srcOrd="0" destOrd="0" presId="urn:microsoft.com/office/officeart/2005/8/layout/vList6"/>
    <dgm:cxn modelId="{7F2B9B45-3630-4F74-8978-1CD7301CD753}" type="presParOf" srcId="{B8F1868E-3721-49DF-8045-E289F21E4A82}" destId="{2D74F092-5D79-43E6-B3E7-C41FFB7EE06B}" srcOrd="1" destOrd="0" presId="urn:microsoft.com/office/officeart/2005/8/layout/vList6"/>
    <dgm:cxn modelId="{EA5D1F8A-736F-446B-8D08-B93DE379B242}" type="presParOf" srcId="{EC61B8EC-3C71-4E16-9CCD-B9885C789779}" destId="{9529F5D8-89F7-442A-896F-53FC4F7E4D44}" srcOrd="9" destOrd="0" presId="urn:microsoft.com/office/officeart/2005/8/layout/vList6"/>
    <dgm:cxn modelId="{8DC11C3D-78CD-4E5D-96C7-CB5DA4B0F7D9}" type="presParOf" srcId="{EC61B8EC-3C71-4E16-9CCD-B9885C789779}" destId="{418A89E3-1B56-41FF-B02E-5360F313F330}" srcOrd="10" destOrd="0" presId="urn:microsoft.com/office/officeart/2005/8/layout/vList6"/>
    <dgm:cxn modelId="{A97D4F66-545D-4E01-A3E7-5499B7C5768E}" type="presParOf" srcId="{418A89E3-1B56-41FF-B02E-5360F313F330}" destId="{D9C888DA-A89A-43CB-8A01-28644B0419F3}" srcOrd="0" destOrd="0" presId="urn:microsoft.com/office/officeart/2005/8/layout/vList6"/>
    <dgm:cxn modelId="{505E320B-1769-4807-BE4F-0E8B7B6410D6}" type="presParOf" srcId="{418A89E3-1B56-41FF-B02E-5360F313F330}" destId="{E41086B6-CEB3-40C8-8B07-84414D26317C}" srcOrd="1" destOrd="0" presId="urn:microsoft.com/office/officeart/2005/8/layout/vList6"/>
    <dgm:cxn modelId="{6A6F9872-5687-4FEA-A7F4-FC7E7F1D5E89}" type="presParOf" srcId="{EC61B8EC-3C71-4E16-9CCD-B9885C789779}" destId="{EAC68759-154D-4080-9612-093017EA00E0}" srcOrd="11" destOrd="0" presId="urn:microsoft.com/office/officeart/2005/8/layout/vList6"/>
    <dgm:cxn modelId="{AC6C0EEE-16F5-44F3-941A-D033016F4EC2}" type="presParOf" srcId="{EC61B8EC-3C71-4E16-9CCD-B9885C789779}" destId="{0C92F31D-D26B-493A-B1E3-56E4AF6D561F}" srcOrd="12" destOrd="0" presId="urn:microsoft.com/office/officeart/2005/8/layout/vList6"/>
    <dgm:cxn modelId="{C6B63427-8859-464A-A489-E0AF8D4316F7}" type="presParOf" srcId="{0C92F31D-D26B-493A-B1E3-56E4AF6D561F}" destId="{F51CA7B7-528C-43E9-946F-3C872246C6FE}" srcOrd="0" destOrd="0" presId="urn:microsoft.com/office/officeart/2005/8/layout/vList6"/>
    <dgm:cxn modelId="{0A0585BC-DFDC-4FF5-877B-A98CDB515F53}" type="presParOf" srcId="{0C92F31D-D26B-493A-B1E3-56E4AF6D561F}" destId="{719FEAF3-9BA7-47CC-822F-791CC2CAFA7E}" srcOrd="1" destOrd="0" presId="urn:microsoft.com/office/officeart/2005/8/layout/vList6"/>
    <dgm:cxn modelId="{3BED8E58-844B-45FE-ABB7-BF43F8321DC0}" type="presParOf" srcId="{EC61B8EC-3C71-4E16-9CCD-B9885C789779}" destId="{3DB67741-AA92-475E-819E-48EE6A2C3178}" srcOrd="13" destOrd="0" presId="urn:microsoft.com/office/officeart/2005/8/layout/vList6"/>
    <dgm:cxn modelId="{75241277-2688-4DC7-87FC-2E6987735A81}" type="presParOf" srcId="{EC61B8EC-3C71-4E16-9CCD-B9885C789779}" destId="{8945250C-3E34-4E7E-8D1B-E22A70EF5F3D}" srcOrd="14" destOrd="0" presId="urn:microsoft.com/office/officeart/2005/8/layout/vList6"/>
    <dgm:cxn modelId="{133A2C74-BA5F-463E-9273-5ED75CE1AB68}" type="presParOf" srcId="{8945250C-3E34-4E7E-8D1B-E22A70EF5F3D}" destId="{DB0FF815-3B8F-401B-9167-F8C72179688F}" srcOrd="0" destOrd="0" presId="urn:microsoft.com/office/officeart/2005/8/layout/vList6"/>
    <dgm:cxn modelId="{98246AFC-C822-4532-8DF1-61F99F141A7D}" type="presParOf" srcId="{8945250C-3E34-4E7E-8D1B-E22A70EF5F3D}" destId="{1FAD7021-6657-47FF-AE0D-7C5544F9ECD0}" srcOrd="1" destOrd="0" presId="urn:microsoft.com/office/officeart/2005/8/layout/vList6"/>
    <dgm:cxn modelId="{44CD3647-E37E-482C-9B57-074A3FB3D5D8}" type="presParOf" srcId="{EC61B8EC-3C71-4E16-9CCD-B9885C789779}" destId="{3E5C6DE9-B939-4993-97BA-B4B8ED249655}" srcOrd="15" destOrd="0" presId="urn:microsoft.com/office/officeart/2005/8/layout/vList6"/>
    <dgm:cxn modelId="{6D334A51-5409-4B59-B732-78D3F4265033}" type="presParOf" srcId="{EC61B8EC-3C71-4E16-9CCD-B9885C789779}" destId="{10B1D00A-F9E8-4438-AFD9-8327DCF53963}" srcOrd="16" destOrd="0" presId="urn:microsoft.com/office/officeart/2005/8/layout/vList6"/>
    <dgm:cxn modelId="{A9026743-375F-4762-AE73-A6C88147BC7F}" type="presParOf" srcId="{10B1D00A-F9E8-4438-AFD9-8327DCF53963}" destId="{0A54BC84-0867-4CEB-895E-C3993EA12826}" srcOrd="0" destOrd="0" presId="urn:microsoft.com/office/officeart/2005/8/layout/vList6"/>
    <dgm:cxn modelId="{C630A569-3344-4B87-BE24-4A6B18EC14AC}" type="presParOf" srcId="{10B1D00A-F9E8-4438-AFD9-8327DCF53963}" destId="{B715C9A5-ADE5-49F4-BF07-34AD1D514524}" srcOrd="1" destOrd="0" presId="urn:microsoft.com/office/officeart/2005/8/layout/vList6"/>
    <dgm:cxn modelId="{5799FFC9-4C6C-4A38-A181-B61079FE736B}" type="presParOf" srcId="{EC61B8EC-3C71-4E16-9CCD-B9885C789779}" destId="{D7ECF97A-BD05-4017-92AD-6CAA4BEEDD91}" srcOrd="17" destOrd="0" presId="urn:microsoft.com/office/officeart/2005/8/layout/vList6"/>
    <dgm:cxn modelId="{1241AF4C-1FFF-4192-87D4-DC856A045768}" type="presParOf" srcId="{EC61B8EC-3C71-4E16-9CCD-B9885C789779}" destId="{5B4FE412-20BC-4BA7-A212-4FFB8466C846}" srcOrd="18" destOrd="0" presId="urn:microsoft.com/office/officeart/2005/8/layout/vList6"/>
    <dgm:cxn modelId="{47554FC6-ED6D-426E-8118-1BF3F5A019EF}" type="presParOf" srcId="{5B4FE412-20BC-4BA7-A212-4FFB8466C846}" destId="{96C1E565-118A-4490-B993-1AC65CE838CE}" srcOrd="0" destOrd="0" presId="urn:microsoft.com/office/officeart/2005/8/layout/vList6"/>
    <dgm:cxn modelId="{901694A7-F2EA-4382-87E5-39B688C89486}" type="presParOf" srcId="{5B4FE412-20BC-4BA7-A212-4FFB8466C846}" destId="{86059765-D4F9-4FBB-92A8-39062901D29C}" srcOrd="1" destOrd="0" presId="urn:microsoft.com/office/officeart/2005/8/layout/vList6"/>
    <dgm:cxn modelId="{85F60A9C-25F4-463B-96C2-9DE7314D791C}" type="presParOf" srcId="{EC61B8EC-3C71-4E16-9CCD-B9885C789779}" destId="{87A9719D-98FB-4DE5-8C92-B5D6C1098F79}" srcOrd="19" destOrd="0" presId="urn:microsoft.com/office/officeart/2005/8/layout/vList6"/>
    <dgm:cxn modelId="{C5467D52-C5EC-43D6-A1FA-4F4896F90864}" type="presParOf" srcId="{EC61B8EC-3C71-4E16-9CCD-B9885C789779}" destId="{A47A5633-A0C2-4D75-AB18-D91645686E6B}" srcOrd="20" destOrd="0" presId="urn:microsoft.com/office/officeart/2005/8/layout/vList6"/>
    <dgm:cxn modelId="{EA807CF6-3C8C-4264-8F7D-A4202C4BFAA8}" type="presParOf" srcId="{A47A5633-A0C2-4D75-AB18-D91645686E6B}" destId="{9DA111DE-AF2D-4413-A91F-BB201C8666A9}" srcOrd="0" destOrd="0" presId="urn:microsoft.com/office/officeart/2005/8/layout/vList6"/>
    <dgm:cxn modelId="{F9C37B3C-E889-4750-806C-1D92C80A48AB}" type="presParOf" srcId="{A47A5633-A0C2-4D75-AB18-D91645686E6B}" destId="{A6FC27D4-2188-459C-BA9A-F64D992EF95B}" srcOrd="1" destOrd="0" presId="urn:microsoft.com/office/officeart/2005/8/layout/vList6"/>
    <dgm:cxn modelId="{3E1B9381-4995-4DB6-A36E-8D0EAF902A12}" type="presParOf" srcId="{EC61B8EC-3C71-4E16-9CCD-B9885C789779}" destId="{C6F9CF45-00F1-45D5-9215-5CB8F9322D3A}" srcOrd="21" destOrd="0" presId="urn:microsoft.com/office/officeart/2005/8/layout/vList6"/>
    <dgm:cxn modelId="{9352363A-233B-41AC-B722-44B328B11D33}" type="presParOf" srcId="{EC61B8EC-3C71-4E16-9CCD-B9885C789779}" destId="{7E74F9EB-D8DF-4C74-84A1-0CAD18E4AD70}" srcOrd="22" destOrd="0" presId="urn:microsoft.com/office/officeart/2005/8/layout/vList6"/>
    <dgm:cxn modelId="{CD9F4AD6-FD8A-486C-A662-927BE104E8F7}" type="presParOf" srcId="{7E74F9EB-D8DF-4C74-84A1-0CAD18E4AD70}" destId="{4280510F-AED4-46E1-AA39-1B89CED8158F}" srcOrd="0" destOrd="0" presId="urn:microsoft.com/office/officeart/2005/8/layout/vList6"/>
    <dgm:cxn modelId="{0A70F9B1-D5E0-43FD-9E6C-48B46B10DEF9}" type="presParOf" srcId="{7E74F9EB-D8DF-4C74-84A1-0CAD18E4AD70}" destId="{9F7FBBBE-2B5B-47DA-A2F8-5349632F741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FE0E0-DB15-4453-B4BC-BB43447121E8}">
      <dsp:nvSpPr>
        <dsp:cNvPr id="0" name=""/>
        <dsp:cNvSpPr/>
      </dsp:nvSpPr>
      <dsp:spPr>
        <a:xfrm>
          <a:off x="1544083" y="2233"/>
          <a:ext cx="4101826" cy="315061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г. Казань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44083" y="41616"/>
        <a:ext cx="3983678" cy="236295"/>
      </dsp:txXfrm>
    </dsp:sp>
    <dsp:sp modelId="{1041E896-4CCA-4250-81C5-EFD0C92C2623}">
      <dsp:nvSpPr>
        <dsp:cNvPr id="0" name=""/>
        <dsp:cNvSpPr/>
      </dsp:nvSpPr>
      <dsp:spPr>
        <a:xfrm flipH="1">
          <a:off x="1197519" y="0"/>
          <a:ext cx="346932" cy="3171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12999" y="15480"/>
        <a:ext cx="315972" cy="286149"/>
      </dsp:txXfrm>
    </dsp:sp>
    <dsp:sp modelId="{6E38BD02-22BB-4B87-83F3-B2D45CA7B1EC}">
      <dsp:nvSpPr>
        <dsp:cNvPr id="0" name=""/>
        <dsp:cNvSpPr/>
      </dsp:nvSpPr>
      <dsp:spPr>
        <a:xfrm>
          <a:off x="1556768" y="349395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Альметьевский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388240"/>
        <a:ext cx="3989300" cy="233073"/>
      </dsp:txXfrm>
    </dsp:sp>
    <dsp:sp modelId="{A3718193-3A29-425D-B373-3FB3811F9BE8}">
      <dsp:nvSpPr>
        <dsp:cNvPr id="0" name=""/>
        <dsp:cNvSpPr/>
      </dsp:nvSpPr>
      <dsp:spPr>
        <a:xfrm>
          <a:off x="1180455" y="349395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364565"/>
        <a:ext cx="345973" cy="280423"/>
      </dsp:txXfrm>
    </dsp:sp>
    <dsp:sp modelId="{EB056C2E-0AAF-443F-A390-B6AC22CE5A8D}">
      <dsp:nvSpPr>
        <dsp:cNvPr id="0" name=""/>
        <dsp:cNvSpPr/>
      </dsp:nvSpPr>
      <dsp:spPr>
        <a:xfrm>
          <a:off x="1556768" y="728191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Лаишевский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767036"/>
        <a:ext cx="3989300" cy="233073"/>
      </dsp:txXfrm>
    </dsp:sp>
    <dsp:sp modelId="{E2CB1D0D-8359-47B7-8834-C985BF52965D}">
      <dsp:nvSpPr>
        <dsp:cNvPr id="0" name=""/>
        <dsp:cNvSpPr/>
      </dsp:nvSpPr>
      <dsp:spPr>
        <a:xfrm>
          <a:off x="1179839" y="728191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009" y="743361"/>
        <a:ext cx="345973" cy="280423"/>
      </dsp:txXfrm>
    </dsp:sp>
    <dsp:sp modelId="{E70393CE-6DE0-4604-82D3-7C66D0DC747D}">
      <dsp:nvSpPr>
        <dsp:cNvPr id="0" name=""/>
        <dsp:cNvSpPr/>
      </dsp:nvSpPr>
      <dsp:spPr>
        <a:xfrm>
          <a:off x="1556782" y="1415672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Верхнеуслонский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82" y="1454517"/>
        <a:ext cx="3989300" cy="233073"/>
      </dsp:txXfrm>
    </dsp:sp>
    <dsp:sp modelId="{9CB82C99-087B-4295-A2F1-847934887C14}">
      <dsp:nvSpPr>
        <dsp:cNvPr id="0" name=""/>
        <dsp:cNvSpPr/>
      </dsp:nvSpPr>
      <dsp:spPr>
        <a:xfrm>
          <a:off x="1179839" y="1045751"/>
          <a:ext cx="359151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4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009" y="1060921"/>
        <a:ext cx="328811" cy="280423"/>
      </dsp:txXfrm>
    </dsp:sp>
    <dsp:sp modelId="{2D74F092-5D79-43E6-B3E7-C41FFB7EE06B}">
      <dsp:nvSpPr>
        <dsp:cNvPr id="0" name=""/>
        <dsp:cNvSpPr/>
      </dsp:nvSpPr>
      <dsp:spPr>
        <a:xfrm>
          <a:off x="1556768" y="1046609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Тукаевский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1085454"/>
        <a:ext cx="3989300" cy="233073"/>
      </dsp:txXfrm>
    </dsp:sp>
    <dsp:sp modelId="{48992F7D-E0E9-4631-8F06-2FCFC89FBD1B}">
      <dsp:nvSpPr>
        <dsp:cNvPr id="0" name=""/>
        <dsp:cNvSpPr/>
      </dsp:nvSpPr>
      <dsp:spPr>
        <a:xfrm>
          <a:off x="1180455" y="1374915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5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1390085"/>
        <a:ext cx="345973" cy="280423"/>
      </dsp:txXfrm>
    </dsp:sp>
    <dsp:sp modelId="{E41086B6-CEB3-40C8-8B07-84414D26317C}">
      <dsp:nvSpPr>
        <dsp:cNvPr id="0" name=""/>
        <dsp:cNvSpPr/>
      </dsp:nvSpPr>
      <dsp:spPr>
        <a:xfrm>
          <a:off x="1556768" y="1723222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1762067"/>
        <a:ext cx="3989300" cy="233073"/>
      </dsp:txXfrm>
    </dsp:sp>
    <dsp:sp modelId="{D9C888DA-A89A-43CB-8A01-28644B0419F3}">
      <dsp:nvSpPr>
        <dsp:cNvPr id="0" name=""/>
        <dsp:cNvSpPr/>
      </dsp:nvSpPr>
      <dsp:spPr>
        <a:xfrm>
          <a:off x="1180455" y="1716755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1731925"/>
        <a:ext cx="345973" cy="280423"/>
      </dsp:txXfrm>
    </dsp:sp>
    <dsp:sp modelId="{719FEAF3-9BA7-47CC-822F-791CC2CAFA7E}">
      <dsp:nvSpPr>
        <dsp:cNvPr id="0" name=""/>
        <dsp:cNvSpPr/>
      </dsp:nvSpPr>
      <dsp:spPr>
        <a:xfrm>
          <a:off x="1556768" y="2051199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CA7B7-528C-43E9-946F-3C872246C6FE}">
      <dsp:nvSpPr>
        <dsp:cNvPr id="0" name=""/>
        <dsp:cNvSpPr/>
      </dsp:nvSpPr>
      <dsp:spPr>
        <a:xfrm>
          <a:off x="1180455" y="2058596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2073766"/>
        <a:ext cx="345973" cy="280423"/>
      </dsp:txXfrm>
    </dsp:sp>
    <dsp:sp modelId="{1FAD7021-6657-47FF-AE0D-7C5544F9ECD0}">
      <dsp:nvSpPr>
        <dsp:cNvPr id="0" name=""/>
        <dsp:cNvSpPr/>
      </dsp:nvSpPr>
      <dsp:spPr>
        <a:xfrm>
          <a:off x="1556768" y="2400436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Арский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2439281"/>
        <a:ext cx="3989300" cy="233073"/>
      </dsp:txXfrm>
    </dsp:sp>
    <dsp:sp modelId="{DB0FF815-3B8F-401B-9167-F8C72179688F}">
      <dsp:nvSpPr>
        <dsp:cNvPr id="0" name=""/>
        <dsp:cNvSpPr/>
      </dsp:nvSpPr>
      <dsp:spPr>
        <a:xfrm>
          <a:off x="1180455" y="2400436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41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2415606"/>
        <a:ext cx="345973" cy="280423"/>
      </dsp:txXfrm>
    </dsp:sp>
    <dsp:sp modelId="{B715C9A5-ADE5-49F4-BF07-34AD1D514524}">
      <dsp:nvSpPr>
        <dsp:cNvPr id="0" name=""/>
        <dsp:cNvSpPr/>
      </dsp:nvSpPr>
      <dsp:spPr>
        <a:xfrm>
          <a:off x="1556768" y="3411229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Балтасинский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3450074"/>
        <a:ext cx="3989300" cy="233073"/>
      </dsp:txXfrm>
    </dsp:sp>
    <dsp:sp modelId="{0A54BC84-0867-4CEB-895E-C3993EA12826}">
      <dsp:nvSpPr>
        <dsp:cNvPr id="0" name=""/>
        <dsp:cNvSpPr/>
      </dsp:nvSpPr>
      <dsp:spPr>
        <a:xfrm>
          <a:off x="1180455" y="2742276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42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2757446"/>
        <a:ext cx="345973" cy="280423"/>
      </dsp:txXfrm>
    </dsp:sp>
    <dsp:sp modelId="{86059765-D4F9-4FBB-92A8-39062901D29C}">
      <dsp:nvSpPr>
        <dsp:cNvPr id="0" name=""/>
        <dsp:cNvSpPr/>
      </dsp:nvSpPr>
      <dsp:spPr>
        <a:xfrm>
          <a:off x="1556768" y="2734612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Кайбицкий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2773457"/>
        <a:ext cx="3989300" cy="233073"/>
      </dsp:txXfrm>
    </dsp:sp>
    <dsp:sp modelId="{96C1E565-118A-4490-B993-1AC65CE838CE}">
      <dsp:nvSpPr>
        <dsp:cNvPr id="0" name=""/>
        <dsp:cNvSpPr/>
      </dsp:nvSpPr>
      <dsp:spPr>
        <a:xfrm>
          <a:off x="1180455" y="3084116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43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3099286"/>
        <a:ext cx="345973" cy="280423"/>
      </dsp:txXfrm>
    </dsp:sp>
    <dsp:sp modelId="{A6FC27D4-2188-459C-BA9A-F64D992EF95B}">
      <dsp:nvSpPr>
        <dsp:cNvPr id="0" name=""/>
        <dsp:cNvSpPr/>
      </dsp:nvSpPr>
      <dsp:spPr>
        <a:xfrm>
          <a:off x="1556768" y="3769006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Камско-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Устьинский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3807851"/>
        <a:ext cx="3989300" cy="233073"/>
      </dsp:txXfrm>
    </dsp:sp>
    <dsp:sp modelId="{9DA111DE-AF2D-4413-A91F-BB201C8666A9}">
      <dsp:nvSpPr>
        <dsp:cNvPr id="0" name=""/>
        <dsp:cNvSpPr/>
      </dsp:nvSpPr>
      <dsp:spPr>
        <a:xfrm>
          <a:off x="1180455" y="3425956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44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3441126"/>
        <a:ext cx="345973" cy="280423"/>
      </dsp:txXfrm>
    </dsp:sp>
    <dsp:sp modelId="{9F7FBBBE-2B5B-47DA-A2F8-5349632F741C}">
      <dsp:nvSpPr>
        <dsp:cNvPr id="0" name=""/>
        <dsp:cNvSpPr/>
      </dsp:nvSpPr>
      <dsp:spPr>
        <a:xfrm>
          <a:off x="1556768" y="3103678"/>
          <a:ext cx="4105836" cy="310763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Агрызкий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56768" y="3142523"/>
        <a:ext cx="3989300" cy="233073"/>
      </dsp:txXfrm>
    </dsp:sp>
    <dsp:sp modelId="{4280510F-AED4-46E1-AA39-1B89CED8158F}">
      <dsp:nvSpPr>
        <dsp:cNvPr id="0" name=""/>
        <dsp:cNvSpPr/>
      </dsp:nvSpPr>
      <dsp:spPr>
        <a:xfrm>
          <a:off x="1180455" y="3767796"/>
          <a:ext cx="376313" cy="310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45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5625" y="3782966"/>
        <a:ext cx="345973" cy="280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FE0E0-DB15-4453-B4BC-BB43447121E8}">
      <dsp:nvSpPr>
        <dsp:cNvPr id="0" name=""/>
        <dsp:cNvSpPr/>
      </dsp:nvSpPr>
      <dsp:spPr>
        <a:xfrm>
          <a:off x="1631545" y="1214"/>
          <a:ext cx="4273098" cy="293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5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Тукаевский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31545" y="37908"/>
        <a:ext cx="4163015" cy="220166"/>
      </dsp:txXfrm>
    </dsp:sp>
    <dsp:sp modelId="{1041E896-4CCA-4250-81C5-EFD0C92C2623}">
      <dsp:nvSpPr>
        <dsp:cNvPr id="0" name=""/>
        <dsp:cNvSpPr/>
      </dsp:nvSpPr>
      <dsp:spPr>
        <a:xfrm flipH="1">
          <a:off x="1247522" y="0"/>
          <a:ext cx="361418" cy="295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1945" y="14423"/>
        <a:ext cx="332572" cy="266616"/>
      </dsp:txXfrm>
    </dsp:sp>
    <dsp:sp modelId="{6E38BD02-22BB-4B87-83F3-B2D45CA7B1EC}">
      <dsp:nvSpPr>
        <dsp:cNvPr id="0" name=""/>
        <dsp:cNvSpPr/>
      </dsp:nvSpPr>
      <dsp:spPr>
        <a:xfrm>
          <a:off x="1621771" y="324678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Верхнеуслонский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360872"/>
        <a:ext cx="4168694" cy="217161"/>
      </dsp:txXfrm>
    </dsp:sp>
    <dsp:sp modelId="{A3718193-3A29-425D-B373-3FB3811F9BE8}">
      <dsp:nvSpPr>
        <dsp:cNvPr id="0" name=""/>
        <dsp:cNvSpPr/>
      </dsp:nvSpPr>
      <dsp:spPr>
        <a:xfrm>
          <a:off x="1229745" y="324678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338813"/>
        <a:ext cx="363756" cy="261279"/>
      </dsp:txXfrm>
    </dsp:sp>
    <dsp:sp modelId="{EB056C2E-0AAF-443F-A390-B6AC22CE5A8D}">
      <dsp:nvSpPr>
        <dsp:cNvPr id="0" name=""/>
        <dsp:cNvSpPr/>
      </dsp:nvSpPr>
      <dsp:spPr>
        <a:xfrm>
          <a:off x="1621771" y="677616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Новошешминский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713810"/>
        <a:ext cx="4168694" cy="217161"/>
      </dsp:txXfrm>
    </dsp:sp>
    <dsp:sp modelId="{E2CB1D0D-8359-47B7-8834-C985BF52965D}">
      <dsp:nvSpPr>
        <dsp:cNvPr id="0" name=""/>
        <dsp:cNvSpPr/>
      </dsp:nvSpPr>
      <dsp:spPr>
        <a:xfrm>
          <a:off x="1233851" y="677616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7986" y="691751"/>
        <a:ext cx="363756" cy="261279"/>
      </dsp:txXfrm>
    </dsp:sp>
    <dsp:sp modelId="{E70393CE-6DE0-4604-82D3-7C66D0DC747D}">
      <dsp:nvSpPr>
        <dsp:cNvPr id="0" name=""/>
        <dsp:cNvSpPr/>
      </dsp:nvSpPr>
      <dsp:spPr>
        <a:xfrm>
          <a:off x="1612832" y="961687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kern="1200" smtClean="0">
              <a:latin typeface="Times New Roman" pitchFamily="18" charset="0"/>
              <a:cs typeface="Times New Roman" pitchFamily="18" charset="0"/>
            </a:rPr>
            <a:t>Пестречинский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12832" y="997881"/>
        <a:ext cx="4168694" cy="217161"/>
      </dsp:txXfrm>
    </dsp:sp>
    <dsp:sp modelId="{9CB82C99-087B-4295-A2F1-847934887C14}">
      <dsp:nvSpPr>
        <dsp:cNvPr id="0" name=""/>
        <dsp:cNvSpPr/>
      </dsp:nvSpPr>
      <dsp:spPr>
        <a:xfrm>
          <a:off x="1250661" y="991378"/>
          <a:ext cx="374147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4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4796" y="1005513"/>
        <a:ext cx="345877" cy="261279"/>
      </dsp:txXfrm>
    </dsp:sp>
    <dsp:sp modelId="{2D74F092-5D79-43E6-B3E7-C41FFB7EE06B}">
      <dsp:nvSpPr>
        <dsp:cNvPr id="0" name=""/>
        <dsp:cNvSpPr/>
      </dsp:nvSpPr>
      <dsp:spPr>
        <a:xfrm>
          <a:off x="1621771" y="1280192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kern="1200" dirty="0" err="1" smtClean="0">
              <a:latin typeface="Times New Roman" pitchFamily="18" charset="0"/>
              <a:cs typeface="Times New Roman" pitchFamily="18" charset="0"/>
            </a:rPr>
            <a:t>Черемшанский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1316386"/>
        <a:ext cx="4168694" cy="217161"/>
      </dsp:txXfrm>
    </dsp:sp>
    <dsp:sp modelId="{48992F7D-E0E9-4631-8F06-2FCFC89FBD1B}">
      <dsp:nvSpPr>
        <dsp:cNvPr id="0" name=""/>
        <dsp:cNvSpPr/>
      </dsp:nvSpPr>
      <dsp:spPr>
        <a:xfrm>
          <a:off x="1229745" y="1280192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5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1294327"/>
        <a:ext cx="363756" cy="261279"/>
      </dsp:txXfrm>
    </dsp:sp>
    <dsp:sp modelId="{E41086B6-CEB3-40C8-8B07-84414D26317C}">
      <dsp:nvSpPr>
        <dsp:cNvPr id="0" name=""/>
        <dsp:cNvSpPr/>
      </dsp:nvSpPr>
      <dsp:spPr>
        <a:xfrm>
          <a:off x="1621771" y="1598697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Актанышский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1634891"/>
        <a:ext cx="4168694" cy="217161"/>
      </dsp:txXfrm>
    </dsp:sp>
    <dsp:sp modelId="{D9C888DA-A89A-43CB-8A01-28644B0419F3}">
      <dsp:nvSpPr>
        <dsp:cNvPr id="0" name=""/>
        <dsp:cNvSpPr/>
      </dsp:nvSpPr>
      <dsp:spPr>
        <a:xfrm>
          <a:off x="1229745" y="1598697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6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1612832"/>
        <a:ext cx="363756" cy="261279"/>
      </dsp:txXfrm>
    </dsp:sp>
    <dsp:sp modelId="{5CEA3DB7-EF63-49C7-A6DD-F4C17D51D182}">
      <dsp:nvSpPr>
        <dsp:cNvPr id="0" name=""/>
        <dsp:cNvSpPr/>
      </dsp:nvSpPr>
      <dsp:spPr>
        <a:xfrm>
          <a:off x="1621771" y="1917201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u="none" kern="1200" dirty="0" err="1" smtClean="0">
              <a:latin typeface="Times New Roman" pitchFamily="18" charset="0"/>
              <a:cs typeface="Times New Roman" pitchFamily="18" charset="0"/>
            </a:rPr>
            <a:t>Высокогорский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1953395"/>
        <a:ext cx="4168694" cy="217161"/>
      </dsp:txXfrm>
    </dsp:sp>
    <dsp:sp modelId="{EA5B7646-0BB2-4664-A6AE-0E1EFD59AF52}">
      <dsp:nvSpPr>
        <dsp:cNvPr id="0" name=""/>
        <dsp:cNvSpPr/>
      </dsp:nvSpPr>
      <dsp:spPr>
        <a:xfrm>
          <a:off x="1229745" y="1917201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7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1931336"/>
        <a:ext cx="363756" cy="261279"/>
      </dsp:txXfrm>
    </dsp:sp>
    <dsp:sp modelId="{719FEAF3-9BA7-47CC-822F-791CC2CAFA7E}">
      <dsp:nvSpPr>
        <dsp:cNvPr id="0" name=""/>
        <dsp:cNvSpPr/>
      </dsp:nvSpPr>
      <dsp:spPr>
        <a:xfrm>
          <a:off x="1621771" y="2228815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Алькеевский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2265009"/>
        <a:ext cx="4168694" cy="217161"/>
      </dsp:txXfrm>
    </dsp:sp>
    <dsp:sp modelId="{F51CA7B7-528C-43E9-946F-3C872246C6FE}">
      <dsp:nvSpPr>
        <dsp:cNvPr id="0" name=""/>
        <dsp:cNvSpPr/>
      </dsp:nvSpPr>
      <dsp:spPr>
        <a:xfrm>
          <a:off x="1229745" y="2235706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8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2249841"/>
        <a:ext cx="363756" cy="261279"/>
      </dsp:txXfrm>
    </dsp:sp>
    <dsp:sp modelId="{1FAD7021-6657-47FF-AE0D-7C5544F9ECD0}">
      <dsp:nvSpPr>
        <dsp:cNvPr id="0" name=""/>
        <dsp:cNvSpPr/>
      </dsp:nvSpPr>
      <dsp:spPr>
        <a:xfrm>
          <a:off x="1621771" y="2554211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u="none" kern="1200" dirty="0" smtClean="0">
              <a:latin typeface="Times New Roman" pitchFamily="18" charset="0"/>
              <a:cs typeface="Times New Roman" pitchFamily="18" charset="0"/>
            </a:rPr>
            <a:t>А</a:t>
          </a:r>
          <a:r>
            <a:rPr lang="ru-RU" sz="1600" b="0" i="0" u="none" kern="1200" dirty="0" err="1" smtClean="0">
              <a:latin typeface="Times New Roman" pitchFamily="18" charset="0"/>
              <a:cs typeface="Times New Roman" pitchFamily="18" charset="0"/>
            </a:rPr>
            <a:t>тнинский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2590405"/>
        <a:ext cx="4168694" cy="217161"/>
      </dsp:txXfrm>
    </dsp:sp>
    <dsp:sp modelId="{DB0FF815-3B8F-401B-9167-F8C72179688F}">
      <dsp:nvSpPr>
        <dsp:cNvPr id="0" name=""/>
        <dsp:cNvSpPr/>
      </dsp:nvSpPr>
      <dsp:spPr>
        <a:xfrm>
          <a:off x="1229745" y="2554211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9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2568346"/>
        <a:ext cx="363756" cy="261279"/>
      </dsp:txXfrm>
    </dsp:sp>
    <dsp:sp modelId="{B715C9A5-ADE5-49F4-BF07-34AD1D514524}">
      <dsp:nvSpPr>
        <dsp:cNvPr id="0" name=""/>
        <dsp:cNvSpPr/>
      </dsp:nvSpPr>
      <dsp:spPr>
        <a:xfrm>
          <a:off x="1621771" y="2872716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rgbClr val="FF9999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Дрожжановский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2908910"/>
        <a:ext cx="4168694" cy="217161"/>
      </dsp:txXfrm>
    </dsp:sp>
    <dsp:sp modelId="{0A54BC84-0867-4CEB-895E-C3993EA12826}">
      <dsp:nvSpPr>
        <dsp:cNvPr id="0" name=""/>
        <dsp:cNvSpPr/>
      </dsp:nvSpPr>
      <dsp:spPr>
        <a:xfrm>
          <a:off x="1229745" y="2872716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10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2886851"/>
        <a:ext cx="363756" cy="261279"/>
      </dsp:txXfrm>
    </dsp:sp>
    <dsp:sp modelId="{86059765-D4F9-4FBB-92A8-39062901D29C}">
      <dsp:nvSpPr>
        <dsp:cNvPr id="0" name=""/>
        <dsp:cNvSpPr/>
      </dsp:nvSpPr>
      <dsp:spPr>
        <a:xfrm>
          <a:off x="1621771" y="3191220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Муслюмовский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3227414"/>
        <a:ext cx="4168694" cy="217161"/>
      </dsp:txXfrm>
    </dsp:sp>
    <dsp:sp modelId="{96C1E565-118A-4490-B993-1AC65CE838CE}">
      <dsp:nvSpPr>
        <dsp:cNvPr id="0" name=""/>
        <dsp:cNvSpPr/>
      </dsp:nvSpPr>
      <dsp:spPr>
        <a:xfrm>
          <a:off x="1229745" y="3191220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11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3205355"/>
        <a:ext cx="363756" cy="261279"/>
      </dsp:txXfrm>
    </dsp:sp>
    <dsp:sp modelId="{A6FC27D4-2188-459C-BA9A-F64D992EF95B}">
      <dsp:nvSpPr>
        <dsp:cNvPr id="0" name=""/>
        <dsp:cNvSpPr/>
      </dsp:nvSpPr>
      <dsp:spPr>
        <a:xfrm>
          <a:off x="1621771" y="3509725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kern="1200" dirty="0" err="1" smtClean="0">
              <a:latin typeface="Times New Roman" pitchFamily="18" charset="0"/>
              <a:cs typeface="Times New Roman" pitchFamily="18" charset="0"/>
            </a:rPr>
            <a:t>Тюлячинский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3545919"/>
        <a:ext cx="4168694" cy="217161"/>
      </dsp:txXfrm>
    </dsp:sp>
    <dsp:sp modelId="{9DA111DE-AF2D-4413-A91F-BB201C8666A9}">
      <dsp:nvSpPr>
        <dsp:cNvPr id="0" name=""/>
        <dsp:cNvSpPr/>
      </dsp:nvSpPr>
      <dsp:spPr>
        <a:xfrm>
          <a:off x="1229745" y="3509725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12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3523860"/>
        <a:ext cx="363756" cy="261279"/>
      </dsp:txXfrm>
    </dsp:sp>
    <dsp:sp modelId="{9F7FBBBE-2B5B-47DA-A2F8-5349632F741C}">
      <dsp:nvSpPr>
        <dsp:cNvPr id="0" name=""/>
        <dsp:cNvSpPr/>
      </dsp:nvSpPr>
      <dsp:spPr>
        <a:xfrm>
          <a:off x="1621771" y="3828230"/>
          <a:ext cx="4277275" cy="289549"/>
        </a:xfrm>
        <a:prstGeom prst="rightArrow">
          <a:avLst>
            <a:gd name="adj1" fmla="val 75000"/>
            <a:gd name="adj2" fmla="val 5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kern="1200" dirty="0" err="1" smtClean="0">
              <a:latin typeface="Times New Roman" pitchFamily="18" charset="0"/>
              <a:cs typeface="Times New Roman" pitchFamily="18" charset="0"/>
            </a:rPr>
            <a:t>Кайбицкий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1771" y="3864424"/>
        <a:ext cx="4168694" cy="217161"/>
      </dsp:txXfrm>
    </dsp:sp>
    <dsp:sp modelId="{4280510F-AED4-46E1-AA39-1B89CED8158F}">
      <dsp:nvSpPr>
        <dsp:cNvPr id="0" name=""/>
        <dsp:cNvSpPr/>
      </dsp:nvSpPr>
      <dsp:spPr>
        <a:xfrm>
          <a:off x="1229745" y="3828230"/>
          <a:ext cx="392026" cy="28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13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3880" y="3842365"/>
        <a:ext cx="363756" cy="261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0.17014</cdr:x>
      <cdr:y>0.08839</cdr:y>
    </cdr:from>
    <cdr:to>
      <cdr:x>0.29167</cdr:x>
      <cdr:y>0.10417</cdr:y>
    </cdr:to>
    <cdr:sp macro="" textlink="">
      <cdr:nvSpPr>
        <cdr:cNvPr id="2" name="Стрелка вправо 1"/>
        <cdr:cNvSpPr/>
      </cdr:nvSpPr>
      <cdr:spPr bwMode="auto">
        <a:xfrm xmlns:a="http://schemas.openxmlformats.org/drawingml/2006/main">
          <a:off x="1400156" y="400040"/>
          <a:ext cx="1000132" cy="71438"/>
        </a:xfrm>
        <a:prstGeom xmlns:a="http://schemas.openxmlformats.org/drawingml/2006/main" prst="rightArrow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>
            <a:ln>
              <a:solidFill>
                <a:sysClr val="windowText" lastClr="000000"/>
              </a:solidFill>
            </a:ln>
            <a:solidFill>
              <a:schemeClr val="tx2">
                <a:lumMod val="40000"/>
                <a:lumOff val="6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0.17014</cdr:x>
      <cdr:y>0.08839</cdr:y>
    </cdr:from>
    <cdr:to>
      <cdr:x>0.29167</cdr:x>
      <cdr:y>0.10417</cdr:y>
    </cdr:to>
    <cdr:sp macro="" textlink="">
      <cdr:nvSpPr>
        <cdr:cNvPr id="2" name="Стрелка вправо 1"/>
        <cdr:cNvSpPr/>
      </cdr:nvSpPr>
      <cdr:spPr bwMode="auto">
        <a:xfrm xmlns:a="http://schemas.openxmlformats.org/drawingml/2006/main">
          <a:off x="1400156" y="400040"/>
          <a:ext cx="1000132" cy="71438"/>
        </a:xfrm>
        <a:prstGeom xmlns:a="http://schemas.openxmlformats.org/drawingml/2006/main" prst="rightArrow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>
            <a:ln>
              <a:solidFill>
                <a:sysClr val="windowText" lastClr="000000"/>
              </a:solidFill>
            </a:ln>
            <a:solidFill>
              <a:schemeClr val="tx2">
                <a:lumMod val="40000"/>
                <a:lumOff val="6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0.17014</cdr:x>
      <cdr:y>0.08839</cdr:y>
    </cdr:from>
    <cdr:to>
      <cdr:x>0.29167</cdr:x>
      <cdr:y>0.10417</cdr:y>
    </cdr:to>
    <cdr:sp macro="" textlink="">
      <cdr:nvSpPr>
        <cdr:cNvPr id="2" name="Стрелка вправо 1"/>
        <cdr:cNvSpPr/>
      </cdr:nvSpPr>
      <cdr:spPr bwMode="auto">
        <a:xfrm xmlns:a="http://schemas.openxmlformats.org/drawingml/2006/main">
          <a:off x="1400156" y="400040"/>
          <a:ext cx="1000132" cy="71438"/>
        </a:xfrm>
        <a:prstGeom xmlns:a="http://schemas.openxmlformats.org/drawingml/2006/main" prst="rightArrow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>
            <a:ln>
              <a:solidFill>
                <a:sysClr val="windowText" lastClr="000000"/>
              </a:solidFill>
            </a:ln>
            <a:solidFill>
              <a:schemeClr val="tx2">
                <a:lumMod val="40000"/>
                <a:lumOff val="60000"/>
              </a:scheme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0.10193</cdr:x>
      <cdr:y>0.77324</cdr:y>
    </cdr:from>
    <cdr:to>
      <cdr:x>0.20979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31683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0.17014</cdr:x>
      <cdr:y>0.08839</cdr:y>
    </cdr:from>
    <cdr:to>
      <cdr:x>0.29167</cdr:x>
      <cdr:y>0.10417</cdr:y>
    </cdr:to>
    <cdr:sp macro="" textlink="">
      <cdr:nvSpPr>
        <cdr:cNvPr id="2" name="Стрелка вправо 1"/>
        <cdr:cNvSpPr/>
      </cdr:nvSpPr>
      <cdr:spPr bwMode="auto">
        <a:xfrm xmlns:a="http://schemas.openxmlformats.org/drawingml/2006/main">
          <a:off x="1400156" y="400040"/>
          <a:ext cx="1000132" cy="71438"/>
        </a:xfrm>
        <a:prstGeom xmlns:a="http://schemas.openxmlformats.org/drawingml/2006/main" prst="rightArrow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>
            <a:ln>
              <a:solidFill>
                <a:sysClr val="windowText" lastClr="000000"/>
              </a:solidFill>
            </a:ln>
            <a:solidFill>
              <a:schemeClr val="tx2">
                <a:lumMod val="40000"/>
                <a:lumOff val="6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0.17014</cdr:x>
      <cdr:y>0.08839</cdr:y>
    </cdr:from>
    <cdr:to>
      <cdr:x>0.29167</cdr:x>
      <cdr:y>0.10417</cdr:y>
    </cdr:to>
    <cdr:sp macro="" textlink="">
      <cdr:nvSpPr>
        <cdr:cNvPr id="2" name="Стрелка вправо 1"/>
        <cdr:cNvSpPr/>
      </cdr:nvSpPr>
      <cdr:spPr bwMode="auto">
        <a:xfrm xmlns:a="http://schemas.openxmlformats.org/drawingml/2006/main">
          <a:off x="1400156" y="400040"/>
          <a:ext cx="1000132" cy="71438"/>
        </a:xfrm>
        <a:prstGeom xmlns:a="http://schemas.openxmlformats.org/drawingml/2006/main" prst="rightArrow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>
            <a:ln>
              <a:solidFill>
                <a:sysClr val="windowText" lastClr="000000"/>
              </a:solidFill>
            </a:ln>
            <a:solidFill>
              <a:schemeClr val="tx2">
                <a:lumMod val="40000"/>
                <a:lumOff val="60000"/>
              </a:schemeClr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0.16306</cdr:x>
      <cdr:y>0.33871</cdr:y>
    </cdr:from>
    <cdr:to>
      <cdr:x>0.95758</cdr:x>
      <cdr:y>0.33871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857150" y="1285691"/>
          <a:ext cx="4176464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0.17014</cdr:x>
      <cdr:y>0.08839</cdr:y>
    </cdr:from>
    <cdr:to>
      <cdr:x>0.29167</cdr:x>
      <cdr:y>0.10417</cdr:y>
    </cdr:to>
    <cdr:sp macro="" textlink="">
      <cdr:nvSpPr>
        <cdr:cNvPr id="2" name="Стрелка вправо 1"/>
        <cdr:cNvSpPr/>
      </cdr:nvSpPr>
      <cdr:spPr bwMode="auto">
        <a:xfrm xmlns:a="http://schemas.openxmlformats.org/drawingml/2006/main">
          <a:off x="1400156" y="400040"/>
          <a:ext cx="1000132" cy="71438"/>
        </a:xfrm>
        <a:prstGeom xmlns:a="http://schemas.openxmlformats.org/drawingml/2006/main" prst="rightArrow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>
            <a:ln>
              <a:solidFill>
                <a:sysClr val="windowText" lastClr="000000"/>
              </a:solidFill>
            </a:ln>
            <a:solidFill>
              <a:schemeClr val="tx2">
                <a:lumMod val="40000"/>
                <a:lumOff val="6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7C54A-C324-4917-AEF4-83564D36BED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85EFC-566E-485E-8B04-B93FECED5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6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85EFC-566E-485E-8B04-B93FECED500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79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85EFC-566E-485E-8B04-B93FECED5007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7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30229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42561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357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198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858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34210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542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081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3968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4182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7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483BC-28FB-4228-8A59-FCB570ABF13A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53677-8591-4720-9717-9F638B7B3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53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3" Type="http://schemas.openxmlformats.org/officeDocument/2006/relationships/image" Target="../media/image294.jpeg"/><Relationship Id="rId7" Type="http://schemas.openxmlformats.org/officeDocument/2006/relationships/image" Target="../media/image2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5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3.jpeg"/><Relationship Id="rId18" Type="http://schemas.openxmlformats.org/officeDocument/2006/relationships/image" Target="../media/image14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12" Type="http://schemas.openxmlformats.org/officeDocument/2006/relationships/image" Target="../media/image142.jpeg"/><Relationship Id="rId17" Type="http://schemas.openxmlformats.org/officeDocument/2006/relationships/image" Target="../media/image147.jpeg"/><Relationship Id="rId2" Type="http://schemas.openxmlformats.org/officeDocument/2006/relationships/image" Target="../media/image1.png"/><Relationship Id="rId16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5" Type="http://schemas.openxmlformats.org/officeDocument/2006/relationships/image" Target="../media/image14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Relationship Id="rId14" Type="http://schemas.openxmlformats.org/officeDocument/2006/relationships/image" Target="../media/image14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chart" Target="../charts/chart2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11" Type="http://schemas.openxmlformats.org/officeDocument/2006/relationships/image" Target="../media/image233.jpeg"/><Relationship Id="rId5" Type="http://schemas.openxmlformats.org/officeDocument/2006/relationships/image" Target="../media/image227.jpeg"/><Relationship Id="rId10" Type="http://schemas.openxmlformats.org/officeDocument/2006/relationships/image" Target="../media/image232.jpeg"/><Relationship Id="rId4" Type="http://schemas.openxmlformats.org/officeDocument/2006/relationships/image" Target="../media/image226.jpeg"/><Relationship Id="rId9" Type="http://schemas.openxmlformats.org/officeDocument/2006/relationships/image" Target="../media/image231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4.jpeg"/><Relationship Id="rId7" Type="http://schemas.openxmlformats.org/officeDocument/2006/relationships/image" Target="../media/image2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chart" Target="../charts/char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Relationship Id="rId9" Type="http://schemas.openxmlformats.org/officeDocument/2006/relationships/image" Target="../media/image252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253.jpeg"/><Relationship Id="rId7" Type="http://schemas.openxmlformats.org/officeDocument/2006/relationships/image" Target="../media/image2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Relationship Id="rId9" Type="http://schemas.openxmlformats.org/officeDocument/2006/relationships/image" Target="../media/image259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10" Type="http://schemas.openxmlformats.org/officeDocument/2006/relationships/image" Target="../media/image267.jpeg"/><Relationship Id="rId4" Type="http://schemas.openxmlformats.org/officeDocument/2006/relationships/image" Target="../media/image261.jpeg"/><Relationship Id="rId9" Type="http://schemas.openxmlformats.org/officeDocument/2006/relationships/image" Target="../media/image266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3" Type="http://schemas.openxmlformats.org/officeDocument/2006/relationships/image" Target="../media/image268.jpeg"/><Relationship Id="rId7" Type="http://schemas.openxmlformats.org/officeDocument/2006/relationships/image" Target="../media/image2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Relationship Id="rId9" Type="http://schemas.openxmlformats.org/officeDocument/2006/relationships/image" Target="../media/image27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3" Type="http://schemas.openxmlformats.org/officeDocument/2006/relationships/image" Target="../media/image276.jpeg"/><Relationship Id="rId7" Type="http://schemas.openxmlformats.org/officeDocument/2006/relationships/image" Target="../media/image2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9.jpeg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12" y="1419622"/>
            <a:ext cx="9144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Зиатдинов</a:t>
            </a:r>
            <a:endParaRPr lang="ru-RU" sz="4800" b="1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Марат </a:t>
            </a:r>
            <a:r>
              <a:rPr lang="ru-RU" sz="40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Галимзянович</a:t>
            </a:r>
            <a:endParaRPr lang="ru-RU" sz="4000" b="1" dirty="0" smtClean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250000"/>
              </a:lnSpc>
            </a:pPr>
            <a:r>
              <a:rPr lang="ru-RU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Глава Верхнеуслонского муниципального района </a:t>
            </a:r>
            <a:endParaRPr lang="ru-RU" b="1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568" y="24644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Верхнеуслонский</a:t>
            </a:r>
            <a:endParaRPr lang="ru-RU" sz="1400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1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муниципальный район</a:t>
            </a:r>
            <a:endParaRPr lang="ru-RU" sz="400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IT.IT-PC\Desktop\Без имени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860" r="51710" b="77340"/>
          <a:stretch/>
        </p:blipFill>
        <p:spPr bwMode="auto">
          <a:xfrm>
            <a:off x="6804248" y="106200"/>
            <a:ext cx="2083263" cy="1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379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doklad 2017\prom\img081126_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4" b="10142"/>
          <a:stretch/>
        </p:blipFill>
        <p:spPr bwMode="auto">
          <a:xfrm>
            <a:off x="467544" y="705523"/>
            <a:ext cx="3600000" cy="201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doklad 2017\prom\1101134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 b="10894"/>
          <a:stretch/>
        </p:blipFill>
        <p:spPr bwMode="auto">
          <a:xfrm>
            <a:off x="4846639" y="2931790"/>
            <a:ext cx="3600000" cy="213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doklad 2017\prom\img081126_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0" b="8965"/>
          <a:stretch/>
        </p:blipFill>
        <p:spPr bwMode="auto">
          <a:xfrm>
            <a:off x="467944" y="2931790"/>
            <a:ext cx="3600000" cy="213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46856" y="-3085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«</a:t>
            </a:r>
            <a:r>
              <a:rPr lang="ru-RU" sz="16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Клюкер</a:t>
            </a:r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1800" b="1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687994"/>
              </p:ext>
            </p:extLst>
          </p:nvPr>
        </p:nvGraphicFramePr>
        <p:xfrm>
          <a:off x="4427984" y="591507"/>
          <a:ext cx="4608512" cy="2370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39281" y="483518"/>
            <a:ext cx="3414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Произведено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продукции,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72956"/>
            <a:ext cx="3793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Антикоррупционная политика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54579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</a:t>
            </a:r>
            <a:r>
              <a:rPr lang="ru-RU" sz="18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ля </a:t>
            </a:r>
            <a:r>
              <a:rPr lang="ru-RU" sz="1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сообщений о проявлениях коррупции на территории Верхнеуслонского муниципального района Республики Татарстан:</a:t>
            </a:r>
          </a:p>
          <a:p>
            <a:r>
              <a:rPr lang="ru-RU" sz="18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(84379) 2 22 25</a:t>
            </a:r>
          </a:p>
          <a:p>
            <a:r>
              <a:rPr lang="ru-RU" sz="1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ru-RU" sz="1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ru-RU" sz="18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-для </a:t>
            </a:r>
            <a:r>
              <a:rPr lang="ru-RU" sz="1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обращений граждан о проявлениях коррупции в сфере образования на территории Верхнеуслонского муниципального района Республики Татарстан:</a:t>
            </a:r>
          </a:p>
          <a:p>
            <a:r>
              <a:rPr lang="ru-RU" sz="18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(84379) 2 11 83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95872" y="580618"/>
            <a:ext cx="22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Телефон доверия</a:t>
            </a:r>
          </a:p>
        </p:txBody>
      </p:sp>
    </p:spTree>
    <p:extLst>
      <p:ext uri="{BB962C8B-B14F-4D97-AF65-F5344CB8AC3E}">
        <p14:creationId xmlns:p14="http://schemas.microsoft.com/office/powerpoint/2010/main" val="2084037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6536" y="483518"/>
            <a:ext cx="7673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Возврат </a:t>
            </a:r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муниципальную собственность земельных участков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718209"/>
              </p:ext>
            </p:extLst>
          </p:nvPr>
        </p:nvGraphicFramePr>
        <p:xfrm>
          <a:off x="971600" y="915566"/>
          <a:ext cx="7056783" cy="28734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16438"/>
                <a:gridCol w="919504"/>
                <a:gridCol w="1367156"/>
                <a:gridCol w="1367156"/>
                <a:gridCol w="1486529"/>
              </a:tblGrid>
              <a:tr h="832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600" b="1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0099"/>
                          </a:solidFill>
                          <a:effectLst/>
                        </a:rPr>
                        <a:t>ед.изм</a:t>
                      </a: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</a:rPr>
                        <a:t>.</a:t>
                      </a:r>
                      <a:endParaRPr lang="ru-RU" sz="1600" b="1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99"/>
                          </a:solidFill>
                          <a:effectLst/>
                        </a:rPr>
                        <a:t>201</a:t>
                      </a:r>
                      <a:r>
                        <a:rPr lang="en-US" sz="1600" b="1" dirty="0" smtClean="0">
                          <a:solidFill>
                            <a:srgbClr val="000099"/>
                          </a:solidFill>
                          <a:effectLst/>
                        </a:rPr>
                        <a:t>6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</a:rPr>
                        <a:t>год </a:t>
                      </a:r>
                      <a:endParaRPr lang="ru-RU" sz="1600" b="1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99"/>
                          </a:solidFill>
                          <a:effectLst/>
                        </a:rPr>
                        <a:t>201</a:t>
                      </a:r>
                      <a:r>
                        <a:rPr lang="en-US" sz="1600" b="1" dirty="0" smtClean="0">
                          <a:solidFill>
                            <a:srgbClr val="000099"/>
                          </a:solidFill>
                          <a:effectLst/>
                        </a:rPr>
                        <a:t>7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</a:rPr>
                        <a:t>год </a:t>
                      </a:r>
                      <a:endParaRPr lang="ru-RU" sz="1600" b="1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99"/>
                          </a:solidFill>
                          <a:effectLst/>
                        </a:rPr>
                        <a:t>2018 </a:t>
                      </a: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</a:rPr>
                        <a:t>год </a:t>
                      </a:r>
                      <a:endParaRPr lang="ru-RU" sz="1600" b="1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1209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</a:rPr>
                        <a:t>Всего возвращено участков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</a:rPr>
                        <a:t>кол-во</a:t>
                      </a:r>
                      <a:endParaRPr lang="ru-RU" sz="160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832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</a:rPr>
                        <a:t>Площадь изъятых земель</a:t>
                      </a:r>
                      <a:endParaRPr lang="ru-RU" sz="160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</a:rPr>
                        <a:t>тыс.кв.м</a:t>
                      </a:r>
                      <a:endParaRPr lang="ru-RU" sz="160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2,7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0,3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2,5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570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047367"/>
              </p:ext>
            </p:extLst>
          </p:nvPr>
        </p:nvGraphicFramePr>
        <p:xfrm>
          <a:off x="1655676" y="1135197"/>
          <a:ext cx="5688632" cy="350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6405" y="1707654"/>
            <a:ext cx="4499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2018 год возмещено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средств в бюджет </a:t>
            </a:r>
            <a:endParaRPr lang="ru-RU" sz="1400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устранено 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нарушений на сумму </a:t>
            </a:r>
          </a:p>
          <a:p>
            <a:pPr algn="ctr"/>
            <a:r>
              <a:rPr lang="ru-RU" sz="14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8,1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 err="1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млн.руб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400" dirty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550422"/>
            <a:ext cx="5904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показатели 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деятельности</a:t>
            </a:r>
          </a:p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Контрольно-счётной 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Палаты</a:t>
            </a:r>
          </a:p>
        </p:txBody>
      </p:sp>
    </p:spTree>
    <p:extLst>
      <p:ext uri="{BB962C8B-B14F-4D97-AF65-F5344CB8AC3E}">
        <p14:creationId xmlns:p14="http://schemas.microsoft.com/office/powerpoint/2010/main" val="3398006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72956"/>
            <a:ext cx="2125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Самообложение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748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Местные 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референдумы по вопросу </a:t>
            </a:r>
            <a:endParaRPr lang="ru-RU" sz="1600" b="1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введения 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самообложения граждан</a:t>
            </a:r>
          </a:p>
        </p:txBody>
      </p:sp>
      <p:graphicFrame>
        <p:nvGraphicFramePr>
          <p:cNvPr id="5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1955418"/>
              </p:ext>
            </p:extLst>
          </p:nvPr>
        </p:nvGraphicFramePr>
        <p:xfrm>
          <a:off x="1115616" y="982986"/>
          <a:ext cx="6696743" cy="3316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08747" y="4227934"/>
            <a:ext cx="65277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Софинансирование</a:t>
            </a:r>
            <a:r>
              <a:rPr lang="ru-RU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из бюджета РТ в 2018 году</a:t>
            </a:r>
          </a:p>
          <a:p>
            <a:pPr algn="ctr"/>
            <a:r>
              <a:rPr lang="ru-RU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 млн. 15 тыс. 456 рублей 56 коп.</a:t>
            </a:r>
            <a:endParaRPr lang="ru-RU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5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:\public\доклад 2019\сп\IMG_7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04" y="2590022"/>
            <a:ext cx="3240000" cy="24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public\доклад 2019\сп\IMG_20181015_0746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5" y="969842"/>
            <a:ext cx="243151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G:\public\доклад 2019\сп\IMG-20180925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04" y="673304"/>
            <a:ext cx="3240000" cy="182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G:\public\доклад 2019\сп\IMG_73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18014"/>
            <a:ext cx="3240000" cy="24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G:\public\доклад 2019\сп\мамат\В д.Татарское Маматкозино  на кладбище установили ограждение , построили хозяйственного блока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7534"/>
            <a:ext cx="3240000" cy="18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45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72956"/>
            <a:ext cx="2658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Обращения граждан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418271"/>
              </p:ext>
            </p:extLst>
          </p:nvPr>
        </p:nvGraphicFramePr>
        <p:xfrm>
          <a:off x="143508" y="776715"/>
          <a:ext cx="8856984" cy="2190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/>
                <a:gridCol w="450310"/>
                <a:gridCol w="482834"/>
                <a:gridCol w="481091"/>
                <a:gridCol w="481091"/>
                <a:gridCol w="550814"/>
                <a:gridCol w="550814"/>
                <a:gridCol w="482834"/>
                <a:gridCol w="482834"/>
                <a:gridCol w="482834"/>
                <a:gridCol w="482834"/>
                <a:gridCol w="482834"/>
                <a:gridCol w="482834"/>
                <a:gridCol w="484578"/>
                <a:gridCol w="484578"/>
                <a:gridCol w="470632"/>
                <a:gridCol w="443118"/>
              </a:tblGrid>
              <a:tr h="11796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Наименование районов и городов</a:t>
                      </a:r>
                      <a:endParaRPr lang="ru-RU" sz="105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Поступило всего обращений</a:t>
                      </a:r>
                      <a:endParaRPr lang="ru-RU" sz="105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(письменные и устные**</a:t>
                      </a:r>
                      <a:endParaRPr lang="ru-RU" sz="105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обращения)</a:t>
                      </a:r>
                      <a:endParaRPr lang="ru-RU" sz="105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Поступило электронных обращений</a:t>
                      </a:r>
                      <a:endParaRPr lang="ru-RU" sz="105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(Интернет-приемная, электронная почта)***</a:t>
                      </a:r>
                      <a:endParaRPr lang="ru-RU" sz="105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т.ч. доложено руководству****</a:t>
                      </a:r>
                      <a:endParaRPr lang="ru-RU" sz="105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Взято на контроль</a:t>
                      </a:r>
                      <a:endParaRPr lang="ru-RU" sz="105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Решено положительно</a:t>
                      </a:r>
                      <a:endParaRPr lang="ru-RU" sz="105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Проверено с выездом на место</a:t>
                      </a:r>
                      <a:endParaRPr lang="ru-RU" sz="105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Принято граждан на личном приеме</a:t>
                      </a:r>
                      <a:endParaRPr lang="ru-RU" sz="105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т.ч. руководством****</a:t>
                      </a:r>
                      <a:endParaRPr lang="ru-RU" sz="105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7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2017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2017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2017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2017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2018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2017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2018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2017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2018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2017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2018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2017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</a:tr>
              <a:tr h="674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Верхнеуслонский муниципальный район</a:t>
                      </a:r>
                      <a:endParaRPr lang="ru-RU" sz="105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1272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2133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147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166</a:t>
                      </a:r>
                      <a:endParaRPr lang="ru-RU" sz="12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798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1916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682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1916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513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1696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289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1590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700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758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595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529</a:t>
                      </a:r>
                      <a:endParaRPr lang="ru-RU" sz="12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5942" marR="65942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504" y="2995087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Сведения о 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единого приёмного дня граждан </a:t>
            </a:r>
            <a:endParaRPr lang="ru-RU" sz="1600" b="1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Верхнеуслонском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муниципальном районе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за 2018 год</a:t>
            </a:r>
            <a:endParaRPr lang="ru-RU" sz="16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971254"/>
              </p:ext>
            </p:extLst>
          </p:nvPr>
        </p:nvGraphicFramePr>
        <p:xfrm>
          <a:off x="457200" y="3654584"/>
          <a:ext cx="8229600" cy="9639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39618"/>
                <a:gridCol w="1018441"/>
                <a:gridCol w="703528"/>
                <a:gridCol w="703528"/>
                <a:gridCol w="1264675"/>
                <a:gridCol w="646575"/>
                <a:gridCol w="646575"/>
                <a:gridCol w="1106660"/>
              </a:tblGrid>
              <a:tr h="3697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района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приемов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 т.ч. с участием руководителя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принятых граждан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 т.ч. руководителем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Кол. выездных приемов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</a:tr>
              <a:tr h="184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Глава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РИК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Глава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Верхнеуслонский муниципальный район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699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78" marR="6027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754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54993"/>
              </p:ext>
            </p:extLst>
          </p:nvPr>
        </p:nvGraphicFramePr>
        <p:xfrm>
          <a:off x="829236" y="843558"/>
          <a:ext cx="7487180" cy="176593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49590"/>
                <a:gridCol w="906015"/>
                <a:gridCol w="906015"/>
                <a:gridCol w="906765"/>
                <a:gridCol w="906015"/>
                <a:gridCol w="906015"/>
                <a:gridCol w="906765"/>
              </a:tblGrid>
              <a:tr h="217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2013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2014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2015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2016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2018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</a:tr>
              <a:tr h="217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ВСЕГО 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95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110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</a:tr>
              <a:tr h="2533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«Решено»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 (47%)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 (71%)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 (72%)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56 (84%)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73 (77%)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90 (82%)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</a:tr>
              <a:tr h="3486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«Запланировано»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</a:tr>
              <a:tr h="396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«Мотивированный отказ»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</a:t>
                      </a:r>
                      <a:endParaRPr lang="ru-RU" sz="1100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15616" y="483518"/>
            <a:ext cx="7055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Уведомления, поступившие в ГИС «Народный контроль»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71053" y="2571750"/>
            <a:ext cx="6497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Активность населения нашего района по 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сравнению</a:t>
            </a:r>
          </a:p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другими 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районами 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заволжской зоны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625727"/>
              </p:ext>
            </p:extLst>
          </p:nvPr>
        </p:nvGraphicFramePr>
        <p:xfrm>
          <a:off x="899592" y="3193510"/>
          <a:ext cx="7272808" cy="168249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53195"/>
                <a:gridCol w="1208209"/>
                <a:gridCol w="1401978"/>
                <a:gridCol w="1374622"/>
                <a:gridCol w="123480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Район</a:t>
                      </a:r>
                      <a:endParaRPr lang="ru-RU" sz="1100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За 2015 год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За 2016 год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За 2017 год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За 2018 год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Верхнеуслонский</a:t>
                      </a:r>
                      <a:endParaRPr lang="ru-RU" sz="1100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58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95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110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Апастовский 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2007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Буинский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63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Дрожжановский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Кайбицкий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Камско-Устьинский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Тетюшский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endParaRPr lang="ru-RU" sz="11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 </a:t>
                      </a:r>
                      <a:endParaRPr lang="ru-RU" sz="1100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78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477" y="474807"/>
            <a:ext cx="819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Заявки, направленные на исполнение в Исполнительный комитет </a:t>
            </a:r>
            <a:endParaRPr lang="ru-RU" sz="1600" b="1" dirty="0" smtClean="0">
              <a:solidFill>
                <a:srgbClr val="170CA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Верхнеуслонского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района, по категориям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271886"/>
              </p:ext>
            </p:extLst>
          </p:nvPr>
        </p:nvGraphicFramePr>
        <p:xfrm>
          <a:off x="457200" y="1275606"/>
          <a:ext cx="8229599" cy="313212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127988"/>
                <a:gridCol w="974747"/>
                <a:gridCol w="1016111"/>
                <a:gridCol w="1163582"/>
                <a:gridCol w="947171"/>
              </a:tblGrid>
              <a:tr h="364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Категория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Опубли-ковано</a:t>
                      </a: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Заплани-ровано</a:t>
                      </a: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Мотивиро-ванный отказ</a:t>
                      </a: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Решено</a:t>
                      </a: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Cвалки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Бездомные животные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Благоустройство территории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53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Капитальный ремонт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Нарушение в наружной рекламе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Нарушение правил пожарной безопасности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Организация дорожного движения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397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Садоводческие, огороднические и дачные некоммерческие объединения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Сельское хозяйство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Содержание и ремонт муниципальных дорог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Содержание и ремонт федеральных и республиканских дорог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  <a:tr h="1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Итого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110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</a:t>
                      </a:r>
                      <a:endParaRPr lang="ru-RU" sz="100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90</a:t>
                      </a:r>
                      <a:endParaRPr lang="ru-RU" sz="1000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4743" marR="6474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78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T.IT-PC\Desktop\Без имени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860" r="51710" b="77340"/>
          <a:stretch/>
        </p:blipFill>
        <p:spPr bwMode="auto">
          <a:xfrm>
            <a:off x="6444208" y="106200"/>
            <a:ext cx="2592288" cy="1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G:\public\доклад 2019\архив\им. Ворошил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6974"/>
            <a:ext cx="5043305" cy="357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G:\public\доклад 2019\архив\мельниц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"/>
          <a:stretch/>
        </p:blipFill>
        <p:spPr bwMode="auto">
          <a:xfrm>
            <a:off x="5424664" y="2031569"/>
            <a:ext cx="3600000" cy="232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11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G:\public\доклад 2019\архив\Б.меми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6890"/>
            <a:ext cx="3935412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:\public\доклад 2019\архив\Б.Мем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2"/>
          <a:stretch/>
        </p:blipFill>
        <p:spPr bwMode="auto">
          <a:xfrm>
            <a:off x="4932040" y="2941963"/>
            <a:ext cx="3943563" cy="222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G:\public\доклад 2019\архив\Верхнеуслонский м.а., оп.1, д.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1" y="556890"/>
            <a:ext cx="3943563" cy="2396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G:\public\доклад 2019\архив\3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3"/>
          <a:stretch/>
        </p:blipFill>
        <p:spPr bwMode="auto">
          <a:xfrm>
            <a:off x="484421" y="2953132"/>
            <a:ext cx="3924000" cy="221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11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82683527"/>
              </p:ext>
            </p:extLst>
          </p:nvPr>
        </p:nvGraphicFramePr>
        <p:xfrm>
          <a:off x="-396552" y="1203598"/>
          <a:ext cx="4680938" cy="3045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5576" y="771550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МСП</a:t>
            </a:r>
            <a:endParaRPr lang="ru-RU" sz="1600" b="1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44072352"/>
              </p:ext>
            </p:extLst>
          </p:nvPr>
        </p:nvGraphicFramePr>
        <p:xfrm>
          <a:off x="3419872" y="936432"/>
          <a:ext cx="6048671" cy="328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860032" y="771550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Оборот МСП</a:t>
            </a:r>
            <a:endParaRPr lang="ru-RU" sz="1600" b="1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4208770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Доля субъектов МСП в ВТП </a:t>
            </a:r>
            <a:r>
              <a:rPr lang="ru-RU" sz="28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28,9%</a:t>
            </a:r>
            <a:endParaRPr lang="ru-RU" sz="2800" b="1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G:\public\доклад 2019\архив\19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"/>
          <a:stretch/>
        </p:blipFill>
        <p:spPr bwMode="auto">
          <a:xfrm>
            <a:off x="2605130" y="2931790"/>
            <a:ext cx="3240000" cy="219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G:\public\доклад 2019\архив\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/>
          <a:stretch/>
        </p:blipFill>
        <p:spPr bwMode="auto">
          <a:xfrm>
            <a:off x="5878376" y="555526"/>
            <a:ext cx="3240000" cy="225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G:\public\доклад 2019\архив\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/>
          <a:stretch/>
        </p:blipFill>
        <p:spPr bwMode="auto">
          <a:xfrm>
            <a:off x="2615405" y="555526"/>
            <a:ext cx="3240000" cy="225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G:\public\доклад 2019\архив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04" y="2931790"/>
            <a:ext cx="3240000" cy="219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G:\public\доклад 2019\архив\Выступление министра мелиорации ТАССР М.Ш. Шаймиева на совещании с активом района. с. Верхний Услон., актовый зал райсовета,[197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1"/>
          <a:stretch/>
        </p:blipFill>
        <p:spPr bwMode="auto">
          <a:xfrm>
            <a:off x="71718" y="555527"/>
            <a:ext cx="250855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G:\public\доклад 2019\архив\59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4"/>
          <a:stretch/>
        </p:blipFill>
        <p:spPr bwMode="auto">
          <a:xfrm>
            <a:off x="71718" y="2928673"/>
            <a:ext cx="2508554" cy="219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4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G:\public\доклад 2019\архив\шайми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1279"/>
            <a:ext cx="4320000" cy="295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public\Доклад 2018\sx\фотопавп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06" y="841279"/>
            <a:ext cx="3952266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84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3811" y="93861"/>
            <a:ext cx="7400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Агропромышленная площадка в </a:t>
            </a:r>
            <a:r>
              <a:rPr lang="ru-RU" sz="16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д.Воробьевка</a:t>
            </a:r>
            <a:endParaRPr lang="ru-RU" sz="1600" b="1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C:\Users\IT\Desktop\DSC_06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" y="568506"/>
            <a:ext cx="4160238" cy="4509525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7194888" y="1131590"/>
            <a:ext cx="1283166" cy="1283164"/>
            <a:chOff x="2832" y="1728"/>
            <a:chExt cx="907" cy="907"/>
          </a:xfrm>
        </p:grpSpPr>
        <p:sp>
          <p:nvSpPr>
            <p:cNvPr id="6" name="Oval 96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tint val="0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Oval 97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alpha val="32001"/>
                  </a:srgbClr>
                </a:gs>
                <a:gs pos="100000">
                  <a:srgbClr val="3965E1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Oval 98"/>
            <p:cNvSpPr>
              <a:spLocks noChangeArrowheads="1"/>
            </p:cNvSpPr>
            <p:nvPr/>
          </p:nvSpPr>
          <p:spPr bwMode="gray">
            <a:xfrm>
              <a:off x="2889" y="178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shade val="54118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100"/>
            <p:cNvSpPr>
              <a:spLocks noChangeArrowheads="1"/>
            </p:cNvSpPr>
            <p:nvPr/>
          </p:nvSpPr>
          <p:spPr bwMode="gray">
            <a:xfrm>
              <a:off x="2928" y="1833"/>
              <a:ext cx="709" cy="709"/>
            </a:xfrm>
            <a:prstGeom prst="ellipse">
              <a:avLst/>
            </a:prstGeom>
            <a:gradFill rotWithShape="1">
              <a:gsLst>
                <a:gs pos="0">
                  <a:srgbClr val="3965E1"/>
                </a:gs>
                <a:gs pos="100000">
                  <a:srgbClr val="3965E1">
                    <a:gamma/>
                    <a:shade val="588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0" name="Group 101"/>
            <p:cNvGrpSpPr>
              <a:grpSpLocks/>
            </p:cNvGrpSpPr>
            <p:nvPr/>
          </p:nvGrpSpPr>
          <p:grpSpPr bwMode="auto">
            <a:xfrm>
              <a:off x="2946" y="1842"/>
              <a:ext cx="687" cy="688"/>
              <a:chOff x="4166" y="1706"/>
              <a:chExt cx="1252" cy="1252"/>
            </a:xfrm>
          </p:grpSpPr>
          <p:sp>
            <p:nvSpPr>
              <p:cNvPr id="11" name="Oval 10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Oval 10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Oval 10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Oval 10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5" name="Прямоугольник 14"/>
          <p:cNvSpPr/>
          <p:nvPr/>
        </p:nvSpPr>
        <p:spPr>
          <a:xfrm>
            <a:off x="6453867" y="771550"/>
            <a:ext cx="2297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Инвестиции,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 руб.</a:t>
            </a:r>
          </a:p>
        </p:txBody>
      </p:sp>
      <p:grpSp>
        <p:nvGrpSpPr>
          <p:cNvPr id="16" name="Group 95"/>
          <p:cNvGrpSpPr>
            <a:grpSpLocks/>
          </p:cNvGrpSpPr>
          <p:nvPr/>
        </p:nvGrpSpPr>
        <p:grpSpPr bwMode="auto">
          <a:xfrm>
            <a:off x="4572000" y="1203598"/>
            <a:ext cx="1283166" cy="1283164"/>
            <a:chOff x="2832" y="1728"/>
            <a:chExt cx="907" cy="907"/>
          </a:xfrm>
        </p:grpSpPr>
        <p:sp>
          <p:nvSpPr>
            <p:cNvPr id="17" name="Oval 96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tint val="0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Oval 97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alpha val="32001"/>
                  </a:srgbClr>
                </a:gs>
                <a:gs pos="100000">
                  <a:srgbClr val="3965E1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Oval 98"/>
            <p:cNvSpPr>
              <a:spLocks noChangeArrowheads="1"/>
            </p:cNvSpPr>
            <p:nvPr/>
          </p:nvSpPr>
          <p:spPr bwMode="gray">
            <a:xfrm>
              <a:off x="2889" y="178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shade val="54118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Oval 100"/>
            <p:cNvSpPr>
              <a:spLocks noChangeArrowheads="1"/>
            </p:cNvSpPr>
            <p:nvPr/>
          </p:nvSpPr>
          <p:spPr bwMode="gray">
            <a:xfrm>
              <a:off x="2928" y="1833"/>
              <a:ext cx="709" cy="709"/>
            </a:xfrm>
            <a:prstGeom prst="ellipse">
              <a:avLst/>
            </a:prstGeom>
            <a:gradFill rotWithShape="1">
              <a:gsLst>
                <a:gs pos="0">
                  <a:srgbClr val="3965E1"/>
                </a:gs>
                <a:gs pos="100000">
                  <a:srgbClr val="3965E1">
                    <a:gamma/>
                    <a:shade val="588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1" name="Group 101"/>
            <p:cNvGrpSpPr>
              <a:grpSpLocks/>
            </p:cNvGrpSpPr>
            <p:nvPr/>
          </p:nvGrpSpPr>
          <p:grpSpPr bwMode="auto">
            <a:xfrm>
              <a:off x="2946" y="1842"/>
              <a:ext cx="687" cy="688"/>
              <a:chOff x="4166" y="1706"/>
              <a:chExt cx="1252" cy="1252"/>
            </a:xfrm>
          </p:grpSpPr>
          <p:sp>
            <p:nvSpPr>
              <p:cNvPr id="22" name="Oval 10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Oval 10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Oval 10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Oval 10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6" name="Прямоугольник 25"/>
          <p:cNvSpPr/>
          <p:nvPr/>
        </p:nvSpPr>
        <p:spPr>
          <a:xfrm>
            <a:off x="4479368" y="771550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Площадь, га</a:t>
            </a:r>
            <a:endParaRPr lang="ru-RU" sz="14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7" name="Group 95"/>
          <p:cNvGrpSpPr>
            <a:grpSpLocks/>
          </p:cNvGrpSpPr>
          <p:nvPr/>
        </p:nvGrpSpPr>
        <p:grpSpPr bwMode="auto">
          <a:xfrm>
            <a:off x="7271554" y="3448826"/>
            <a:ext cx="1283166" cy="1283164"/>
            <a:chOff x="2832" y="1728"/>
            <a:chExt cx="907" cy="907"/>
          </a:xfrm>
        </p:grpSpPr>
        <p:sp>
          <p:nvSpPr>
            <p:cNvPr id="28" name="Oval 96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tint val="0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Oval 97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alpha val="32001"/>
                  </a:srgbClr>
                </a:gs>
                <a:gs pos="100000">
                  <a:srgbClr val="3965E1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Oval 98"/>
            <p:cNvSpPr>
              <a:spLocks noChangeArrowheads="1"/>
            </p:cNvSpPr>
            <p:nvPr/>
          </p:nvSpPr>
          <p:spPr bwMode="gray">
            <a:xfrm>
              <a:off x="2889" y="178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shade val="54118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Oval 100"/>
            <p:cNvSpPr>
              <a:spLocks noChangeArrowheads="1"/>
            </p:cNvSpPr>
            <p:nvPr/>
          </p:nvSpPr>
          <p:spPr bwMode="gray">
            <a:xfrm>
              <a:off x="2928" y="1833"/>
              <a:ext cx="709" cy="709"/>
            </a:xfrm>
            <a:prstGeom prst="ellipse">
              <a:avLst/>
            </a:prstGeom>
            <a:gradFill rotWithShape="1">
              <a:gsLst>
                <a:gs pos="0">
                  <a:srgbClr val="3965E1"/>
                </a:gs>
                <a:gs pos="100000">
                  <a:srgbClr val="3965E1">
                    <a:gamma/>
                    <a:shade val="588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2" name="Group 101"/>
            <p:cNvGrpSpPr>
              <a:grpSpLocks/>
            </p:cNvGrpSpPr>
            <p:nvPr/>
          </p:nvGrpSpPr>
          <p:grpSpPr bwMode="auto">
            <a:xfrm>
              <a:off x="2946" y="1842"/>
              <a:ext cx="687" cy="688"/>
              <a:chOff x="4166" y="1706"/>
              <a:chExt cx="1252" cy="1252"/>
            </a:xfrm>
          </p:grpSpPr>
          <p:sp>
            <p:nvSpPr>
              <p:cNvPr id="33" name="Oval 10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10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10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10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4785465" y="1563638"/>
            <a:ext cx="80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16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33371" y="1563638"/>
            <a:ext cx="80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450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406290" y="2994687"/>
            <a:ext cx="2427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Рабочие места, человек</a:t>
            </a:r>
            <a:endParaRPr lang="ru-RU" sz="14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10216" y="3795886"/>
            <a:ext cx="80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140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355976" y="3003798"/>
            <a:ext cx="18501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Налоги,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 руб.</a:t>
            </a:r>
          </a:p>
        </p:txBody>
      </p:sp>
      <p:grpSp>
        <p:nvGrpSpPr>
          <p:cNvPr id="42" name="Group 95"/>
          <p:cNvGrpSpPr>
            <a:grpSpLocks/>
          </p:cNvGrpSpPr>
          <p:nvPr/>
        </p:nvGrpSpPr>
        <p:grpSpPr bwMode="auto">
          <a:xfrm>
            <a:off x="4572000" y="3435846"/>
            <a:ext cx="1283166" cy="1283164"/>
            <a:chOff x="2832" y="1728"/>
            <a:chExt cx="907" cy="907"/>
          </a:xfrm>
        </p:grpSpPr>
        <p:sp>
          <p:nvSpPr>
            <p:cNvPr id="43" name="Oval 96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tint val="0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Oval 97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alpha val="32001"/>
                  </a:srgbClr>
                </a:gs>
                <a:gs pos="100000">
                  <a:srgbClr val="3965E1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Oval 98"/>
            <p:cNvSpPr>
              <a:spLocks noChangeArrowheads="1"/>
            </p:cNvSpPr>
            <p:nvPr/>
          </p:nvSpPr>
          <p:spPr bwMode="gray">
            <a:xfrm>
              <a:off x="2889" y="178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shade val="54118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Oval 100"/>
            <p:cNvSpPr>
              <a:spLocks noChangeArrowheads="1"/>
            </p:cNvSpPr>
            <p:nvPr/>
          </p:nvSpPr>
          <p:spPr bwMode="gray">
            <a:xfrm>
              <a:off x="2928" y="1833"/>
              <a:ext cx="709" cy="709"/>
            </a:xfrm>
            <a:prstGeom prst="ellipse">
              <a:avLst/>
            </a:prstGeom>
            <a:gradFill rotWithShape="1">
              <a:gsLst>
                <a:gs pos="0">
                  <a:srgbClr val="3965E1"/>
                </a:gs>
                <a:gs pos="100000">
                  <a:srgbClr val="3965E1">
                    <a:gamma/>
                    <a:shade val="588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7" name="Group 101"/>
            <p:cNvGrpSpPr>
              <a:grpSpLocks/>
            </p:cNvGrpSpPr>
            <p:nvPr/>
          </p:nvGrpSpPr>
          <p:grpSpPr bwMode="auto">
            <a:xfrm>
              <a:off x="2946" y="1842"/>
              <a:ext cx="687" cy="688"/>
              <a:chOff x="4166" y="1706"/>
              <a:chExt cx="1252" cy="1252"/>
            </a:xfrm>
          </p:grpSpPr>
          <p:sp>
            <p:nvSpPr>
              <p:cNvPr id="48" name="Oval 10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Oval 10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Oval 10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Oval 10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4845920" y="3795886"/>
            <a:ext cx="80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8,5</a:t>
            </a:r>
          </a:p>
        </p:txBody>
      </p:sp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public\доклад 2019\kniga psd\print\osnova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0411" r="2630" b="7266"/>
          <a:stretch/>
        </p:blipFill>
        <p:spPr bwMode="auto">
          <a:xfrm>
            <a:off x="935596" y="555526"/>
            <a:ext cx="7272808" cy="45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69465" y="51470"/>
            <a:ext cx="6054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ОЭЗ технико-внедренческого 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типа «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Иннополис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16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2217440" y="51470"/>
            <a:ext cx="8229600" cy="6383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Сельское хозяйство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65516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Структура </a:t>
            </a:r>
            <a:r>
              <a:rPr lang="ru-RU" altLang="ru-RU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АПК</a:t>
            </a:r>
            <a:endParaRPr lang="ru-RU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897564"/>
            <a:ext cx="56886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Верхнеуслонский</a:t>
            </a:r>
            <a:r>
              <a:rPr lang="ru-RU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муниципальный район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Площадь пашни – 54091 га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КРС 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10630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гол.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свиней 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6000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гол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6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работников 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560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004" y="2233747"/>
            <a:ext cx="35278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АО </a:t>
            </a:r>
            <a:r>
              <a:rPr lang="ru-RU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«КВ Агро»</a:t>
            </a:r>
            <a:r>
              <a:rPr lang="ru-RU" b="1" u="sng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Площадь пашни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–19346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КРС 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7174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гол.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Кол-во работников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206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12568" y="2226807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«АФ «</a:t>
            </a:r>
            <a:r>
              <a:rPr lang="ru-RU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Нармонка</a:t>
            </a:r>
            <a:r>
              <a:rPr lang="ru-RU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Площадь пашни – 14801 га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КРС – 2193 гол.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Кол-во работников – 194 чел.</a:t>
            </a:r>
            <a:endParaRPr lang="ru-RU" sz="16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3360933"/>
            <a:ext cx="34563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«АФ Заря»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Площадь пашни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2970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КРС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501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гол.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Кол-во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работников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36 чел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78288" y="3327834"/>
            <a:ext cx="35101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КФХ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Площадь пашни 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4123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КРС 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760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гол.</a:t>
            </a:r>
          </a:p>
          <a:p>
            <a:pPr algn="ctr">
              <a:defRPr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свиней 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6000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гол.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Кол-во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работников – 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124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чел.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563888" y="2251781"/>
            <a:ext cx="0" cy="11300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436096" y="2251781"/>
            <a:ext cx="0" cy="11300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156176" y="1913227"/>
            <a:ext cx="936104" cy="3205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907704" y="1913227"/>
            <a:ext cx="936104" cy="3135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509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734581"/>
              </p:ext>
            </p:extLst>
          </p:nvPr>
        </p:nvGraphicFramePr>
        <p:xfrm>
          <a:off x="203200" y="908050"/>
          <a:ext cx="8509000" cy="39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0" y="48526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Валовая продукция сельского хозяйства в текущих ценах по</a:t>
            </a:r>
          </a:p>
          <a:p>
            <a:pPr algn="ctr" eaLnBrk="0" hangingPunct="0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Верхнеуслонскому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муниципальному району (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млн.рублей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2556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43608" y="474807"/>
            <a:ext cx="71737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Государственная поддержка по</a:t>
            </a:r>
          </a:p>
          <a:p>
            <a:pPr algn="ctr" eaLnBrk="0" hangingPunct="0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Верхнеуслонскому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муниципальному району (млн. руб.)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648999"/>
              </p:ext>
            </p:extLst>
          </p:nvPr>
        </p:nvGraphicFramePr>
        <p:xfrm>
          <a:off x="1115616" y="1203598"/>
          <a:ext cx="6376640" cy="3427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0751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071230"/>
              </p:ext>
            </p:extLst>
          </p:nvPr>
        </p:nvGraphicFramePr>
        <p:xfrm>
          <a:off x="203200" y="908050"/>
          <a:ext cx="8509000" cy="39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0" y="48525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крупнорогатого скота по</a:t>
            </a:r>
          </a:p>
          <a:p>
            <a:pPr algn="ctr" eaLnBrk="0" hangingPunct="0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Верхнеуслонскому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муниципальному району (гол.)</a:t>
            </a:r>
          </a:p>
        </p:txBody>
      </p:sp>
    </p:spTree>
    <p:extLst>
      <p:ext uri="{BB962C8B-B14F-4D97-AF65-F5344CB8AC3E}">
        <p14:creationId xmlns:p14="http://schemas.microsoft.com/office/powerpoint/2010/main" val="414752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658124"/>
              </p:ext>
            </p:extLst>
          </p:nvPr>
        </p:nvGraphicFramePr>
        <p:xfrm>
          <a:off x="371376" y="843558"/>
          <a:ext cx="8401248" cy="3804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0" y="47480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крупнорогатого скота по сельхозпредприятиям</a:t>
            </a:r>
          </a:p>
          <a:p>
            <a:pPr algn="ctr" eaLnBrk="0" hangingPunct="0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Верхнеуслонского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муниципального района (гол.)</a:t>
            </a:r>
          </a:p>
        </p:txBody>
      </p:sp>
    </p:spTree>
    <p:extLst>
      <p:ext uri="{BB962C8B-B14F-4D97-AF65-F5344CB8AC3E}">
        <p14:creationId xmlns:p14="http://schemas.microsoft.com/office/powerpoint/2010/main" val="2648931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47480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Производство мяса по</a:t>
            </a:r>
          </a:p>
          <a:p>
            <a:pPr algn="ctr" eaLnBrk="0" hangingPunct="0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Верхнеуслонскому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муниципальному району (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тн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.)</a:t>
            </a: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723045"/>
              </p:ext>
            </p:extLst>
          </p:nvPr>
        </p:nvGraphicFramePr>
        <p:xfrm>
          <a:off x="355600" y="793750"/>
          <a:ext cx="8356600" cy="39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4430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15616" y="39976"/>
            <a:ext cx="6912768" cy="65956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Рейтинг социально-экономического развития муниципальных </a:t>
            </a:r>
            <a:br>
              <a:rPr lang="ru-RU" sz="2000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районов и городских округов РТ за январь-декабрь 201</a:t>
            </a:r>
            <a:r>
              <a:rPr lang="en-US" sz="2000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ru-RU" sz="2000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года</a:t>
            </a:r>
            <a:endParaRPr lang="ru-RU" sz="2000" dirty="0">
              <a:solidFill>
                <a:srgbClr val="170CA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983526"/>
              </p:ext>
            </p:extLst>
          </p:nvPr>
        </p:nvGraphicFramePr>
        <p:xfrm>
          <a:off x="1187624" y="508204"/>
          <a:ext cx="6843060" cy="4079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0923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48525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Производство мяса по сельхозпредприятиям</a:t>
            </a:r>
          </a:p>
          <a:p>
            <a:pPr algn="ctr" eaLnBrk="0" hangingPunct="0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Верхнеуслонского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муниципального района (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тн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.)</a:t>
            </a: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499683"/>
              </p:ext>
            </p:extLst>
          </p:nvPr>
        </p:nvGraphicFramePr>
        <p:xfrm>
          <a:off x="279400" y="736600"/>
          <a:ext cx="8509000" cy="389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357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519630"/>
              </p:ext>
            </p:extLst>
          </p:nvPr>
        </p:nvGraphicFramePr>
        <p:xfrm>
          <a:off x="179512" y="777646"/>
          <a:ext cx="8509000" cy="39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48525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Производство молока по</a:t>
            </a:r>
          </a:p>
          <a:p>
            <a:pPr algn="ctr" eaLnBrk="0" hangingPunct="0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Верхнеуслонскому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муниципальному району (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тн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519975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47480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Производство молока по сельхозпредприятиям</a:t>
            </a:r>
          </a:p>
          <a:p>
            <a:pPr algn="ctr" eaLnBrk="0" hangingPunct="0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Верхнеуслонского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муниципального района (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тн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.)</a:t>
            </a: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434797"/>
              </p:ext>
            </p:extLst>
          </p:nvPr>
        </p:nvGraphicFramePr>
        <p:xfrm>
          <a:off x="251520" y="699542"/>
          <a:ext cx="8509000" cy="40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2982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IT\Desktop\фотографии управления\КФХ Пашков С.И\IMG_24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62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IT\Desktop\фотографии управления\КФХ Пашков С.И\IMG_24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262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IT\Desktop\фотографии управления\КФХ Пашков С.И\IMG_26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8907"/>
            <a:ext cx="4572000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Прямоугольник 6"/>
          <p:cNvSpPr>
            <a:spLocks noChangeArrowheads="1"/>
          </p:cNvSpPr>
          <p:nvPr/>
        </p:nvSpPr>
        <p:spPr bwMode="auto">
          <a:xfrm>
            <a:off x="4643438" y="2971800"/>
            <a:ext cx="4419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u="sng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КФХ «Пашков С.И.»</a:t>
            </a:r>
          </a:p>
          <a:p>
            <a:pPr algn="ctr" eaLnBrk="0" hangingPunct="0"/>
            <a:r>
              <a:rPr lang="ru-RU" sz="14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Поголовье свиней – </a:t>
            </a:r>
            <a:r>
              <a:rPr lang="ru-RU" sz="14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6000 </a:t>
            </a:r>
            <a:r>
              <a:rPr lang="ru-RU" sz="14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гол.</a:t>
            </a:r>
          </a:p>
          <a:p>
            <a:pPr algn="ctr" eaLnBrk="0" hangingPunct="0"/>
            <a:r>
              <a:rPr lang="ru-RU" sz="14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Производство мяса – 1309 </a:t>
            </a:r>
            <a:r>
              <a:rPr lang="ru-RU" sz="14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тн</a:t>
            </a:r>
            <a:r>
              <a:rPr lang="ru-RU" sz="14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ctr" eaLnBrk="0" hangingPunct="0"/>
            <a:r>
              <a:rPr lang="ru-RU" sz="14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работников – 35 чел.</a:t>
            </a:r>
          </a:p>
          <a:p>
            <a:pPr algn="ctr" eaLnBrk="0" hangingPunct="0"/>
            <a:r>
              <a:rPr lang="ru-RU" sz="14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Среднемесячная з/</a:t>
            </a:r>
            <a:r>
              <a:rPr lang="ru-RU" sz="14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</a:t>
            </a:r>
            <a:r>
              <a:rPr lang="ru-RU" sz="14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23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2296273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55552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Строительство откормочной площадки КРС. КФХ Прокопьева А.И. 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1" name="Picture 3" descr="G:\public\доклад 2019\фото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2" y="1099964"/>
            <a:ext cx="4320000" cy="322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public\доклад 2019\фото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1099963"/>
            <a:ext cx="4320000" cy="322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745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55552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Строительство откормочной фермы КРС. КФХ Борисова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18" name="Picture 2" descr="G:\public\доклад 2019\фотоfdgdfgf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22863"/>
          <a:stretch/>
        </p:blipFill>
        <p:spPr bwMode="auto">
          <a:xfrm>
            <a:off x="971600" y="948653"/>
            <a:ext cx="7200000" cy="378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68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55552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КФХ </a:t>
            </a:r>
            <a:r>
              <a:rPr lang="ru-RU" sz="16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Насибуллова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42" name="Picture 2" descr="G:\public\доклад 2019\фотоhffghfhhfhfhf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40" y="987574"/>
            <a:ext cx="4320000" cy="322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68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83518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КФХ Костюнин В.П.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6" name="Picture 2" descr="G:\public\доклад 2019\ghgfhfghgf gfh fd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43558"/>
            <a:ext cx="5400000" cy="403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68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55552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Хозяйство «Белая утка»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90" name="Picture 2" descr="G:\public\доклад 2019\фото 3jhgjhjgjh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6216"/>
            <a:ext cx="4320000" cy="322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public\доклад 2019\фото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66216"/>
            <a:ext cx="4320000" cy="322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68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634871"/>
              </p:ext>
            </p:extLst>
          </p:nvPr>
        </p:nvGraphicFramePr>
        <p:xfrm>
          <a:off x="263364" y="915566"/>
          <a:ext cx="8617272" cy="380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47306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Государственная поддержка </a:t>
            </a:r>
          </a:p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малых форм хозяйствования (КФХ и ЛПХ) (тыс. руб.) </a:t>
            </a:r>
          </a:p>
        </p:txBody>
      </p:sp>
    </p:spTree>
    <p:extLst>
      <p:ext uri="{BB962C8B-B14F-4D97-AF65-F5344CB8AC3E}">
        <p14:creationId xmlns:p14="http://schemas.microsoft.com/office/powerpoint/2010/main" val="2982500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-20538"/>
            <a:ext cx="9073008" cy="850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Рейтинг социально-экономического развития муниципальных районов, </a:t>
            </a:r>
          </a:p>
          <a:p>
            <a:r>
              <a:rPr lang="ru-RU" sz="1400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имеющих только сельское население за январь-декабрь 2018 года</a:t>
            </a:r>
            <a:endParaRPr lang="ru-RU" sz="1400" dirty="0">
              <a:solidFill>
                <a:srgbClr val="170CA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880736"/>
              </p:ext>
            </p:extLst>
          </p:nvPr>
        </p:nvGraphicFramePr>
        <p:xfrm>
          <a:off x="971600" y="494060"/>
          <a:ext cx="7128792" cy="4118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2310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0" y="48525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Среднемесячная заработная плата</a:t>
            </a:r>
          </a:p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 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Верхнеуслонскому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муниципальному району, 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тыс.руб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775864"/>
              </p:ext>
            </p:extLst>
          </p:nvPr>
        </p:nvGraphicFramePr>
        <p:xfrm>
          <a:off x="203200" y="1136650"/>
          <a:ext cx="8661400" cy="336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2434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92103204"/>
              </p:ext>
            </p:extLst>
          </p:nvPr>
        </p:nvGraphicFramePr>
        <p:xfrm>
          <a:off x="3203848" y="829135"/>
          <a:ext cx="686442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483518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Использование </a:t>
            </a:r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сельскохозяйственных земель, га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G:\public\доклад 2019\фо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1" y="1131590"/>
            <a:ext cx="385629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2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614344"/>
            <a:ext cx="3190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«Заслуженный механизатор</a:t>
            </a:r>
          </a:p>
          <a:p>
            <a:pPr algn="ctr"/>
            <a:r>
              <a:rPr lang="ru-RU" sz="14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Республики Татарстан»</a:t>
            </a:r>
            <a:endParaRPr lang="ru-RU" sz="14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938" y="3263374"/>
            <a:ext cx="242887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Гумеров</a:t>
            </a:r>
            <a:endParaRPr lang="ru-RU" sz="1400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400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Нарис</a:t>
            </a:r>
            <a:r>
              <a:rPr lang="ru-RU" sz="14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Ахатович</a:t>
            </a:r>
          </a:p>
          <a:p>
            <a:pPr algn="ctr"/>
            <a:r>
              <a:rPr lang="ru-RU" sz="12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тракторист</a:t>
            </a:r>
          </a:p>
          <a:p>
            <a:pPr algn="ctr"/>
            <a:r>
              <a:rPr lang="ru-RU" sz="12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</a:t>
            </a:r>
            <a:r>
              <a:rPr lang="ru-RU" sz="1200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АФ«Верхнеуслонская</a:t>
            </a:r>
            <a:r>
              <a:rPr lang="ru-RU" sz="12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12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G:\public\доклад 2019\фото\Закиров Ш.Ш.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1" b="10506"/>
          <a:stretch/>
        </p:blipFill>
        <p:spPr bwMode="auto">
          <a:xfrm>
            <a:off x="6300192" y="1252613"/>
            <a:ext cx="2631729" cy="196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public\доклад 2019\фото\фо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6025"/>
            <a:ext cx="2631729" cy="1973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public\доклад 2019\osnova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8"/>
          <a:stretch/>
        </p:blipFill>
        <p:spPr bwMode="auto">
          <a:xfrm>
            <a:off x="3236415" y="1252613"/>
            <a:ext cx="2631729" cy="1975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6865" y="614344"/>
            <a:ext cx="256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Медаль</a:t>
            </a:r>
          </a:p>
          <a:p>
            <a:pPr algn="ctr"/>
            <a:r>
              <a:rPr lang="ru-RU" sz="14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«За доблестный труд»</a:t>
            </a:r>
            <a:endParaRPr lang="ru-RU" sz="14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0694" y="3263374"/>
            <a:ext cx="181812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Сорокина</a:t>
            </a:r>
          </a:p>
          <a:p>
            <a:pPr algn="ctr"/>
            <a:r>
              <a:rPr lang="ru-RU" sz="14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Вера Николаевна</a:t>
            </a:r>
          </a:p>
          <a:p>
            <a:pPr algn="ctr"/>
            <a:r>
              <a:rPr lang="ru-RU" sz="12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Глава КФХ</a:t>
            </a:r>
          </a:p>
          <a:p>
            <a:pPr algn="ctr"/>
            <a:r>
              <a:rPr lang="ru-RU" sz="12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«Сорокина В.Н.»</a:t>
            </a:r>
            <a:endParaRPr lang="ru-RU" sz="12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4561" y="614344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«Заслуженный работник</a:t>
            </a:r>
          </a:p>
          <a:p>
            <a:pPr algn="ctr"/>
            <a:r>
              <a:rPr lang="ru-RU" sz="14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Республики Татарстан»</a:t>
            </a:r>
            <a:endParaRPr lang="ru-RU" sz="14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9658" y="3263374"/>
            <a:ext cx="242887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Закиров</a:t>
            </a:r>
          </a:p>
          <a:p>
            <a:pPr algn="ctr"/>
            <a:r>
              <a:rPr lang="ru-RU" sz="14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Шамиль </a:t>
            </a:r>
            <a:r>
              <a:rPr lang="ru-RU" sz="1400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Шакирович</a:t>
            </a:r>
            <a:endParaRPr lang="ru-RU" sz="1400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2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Заместитель директора</a:t>
            </a:r>
          </a:p>
          <a:p>
            <a:pPr algn="ctr"/>
            <a:r>
              <a:rPr lang="ru-RU" sz="12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</a:t>
            </a:r>
            <a:r>
              <a:rPr lang="ru-RU" sz="1200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АФ«Верхнеуслонская</a:t>
            </a:r>
            <a:r>
              <a:rPr lang="ru-RU" sz="12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12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2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697642"/>
              </p:ext>
            </p:extLst>
          </p:nvPr>
        </p:nvGraphicFramePr>
        <p:xfrm>
          <a:off x="-108520" y="797856"/>
          <a:ext cx="5213587" cy="282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3968" y="525909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Среднемесячная </a:t>
            </a:r>
          </a:p>
          <a:p>
            <a:pPr algn="ctr"/>
            <a:r>
              <a:rPr lang="ru-RU" sz="1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заработная плата по отраслям, </a:t>
            </a:r>
            <a:r>
              <a:rPr lang="ru-RU" sz="1200" b="1" dirty="0" err="1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тыс.руб</a:t>
            </a:r>
            <a:r>
              <a:rPr lang="ru-RU" sz="1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484784" y="51470"/>
            <a:ext cx="8229600" cy="6383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Уровень жизни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805208"/>
              </p:ext>
            </p:extLst>
          </p:nvPr>
        </p:nvGraphicFramePr>
        <p:xfrm>
          <a:off x="3872074" y="926019"/>
          <a:ext cx="5256584" cy="379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084168" y="1934711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44,9</a:t>
            </a:r>
          </a:p>
        </p:txBody>
      </p:sp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2470125"/>
            <a:ext cx="5670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Уровень зарегистрированной безработицы </a:t>
            </a:r>
            <a:endParaRPr lang="ru-RU" sz="1400" b="1" dirty="0" smtClean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(РТ </a:t>
            </a:r>
            <a:r>
              <a:rPr lang="ru-RU" sz="14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14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0,5%)</a:t>
            </a:r>
            <a:endParaRPr lang="ru-RU" sz="14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11699318"/>
              </p:ext>
            </p:extLst>
          </p:nvPr>
        </p:nvGraphicFramePr>
        <p:xfrm>
          <a:off x="899592" y="2765603"/>
          <a:ext cx="6696744" cy="225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55035650"/>
              </p:ext>
            </p:extLst>
          </p:nvPr>
        </p:nvGraphicFramePr>
        <p:xfrm>
          <a:off x="1379403" y="374675"/>
          <a:ext cx="6048671" cy="2205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50576" y="446683"/>
            <a:ext cx="849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Уровень безработицы, </a:t>
            </a:r>
            <a:r>
              <a:rPr lang="ru-RU" sz="14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%</a:t>
            </a:r>
            <a:endParaRPr lang="ru-RU" sz="1400" b="1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52008" y="4650690"/>
            <a:ext cx="2656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ВАКАНСИЙ - 140</a:t>
            </a:r>
            <a:endParaRPr lang="ru-RU" sz="20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94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04664" y="72956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Комфортная среда. ЖКХ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50500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района в федеральных и республиканских программах по ремонту и строительству объектов в 2018 году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9473" y="1495693"/>
            <a:ext cx="23604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ru-RU" sz="20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</a:t>
            </a:r>
            <a:endParaRPr lang="ru-RU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1563638"/>
            <a:ext cx="5040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513 </a:t>
            </a:r>
          </a:p>
          <a:p>
            <a:pPr algn="ctr"/>
            <a:r>
              <a:rPr lang="ru-RU" sz="2000" b="1" dirty="0" err="1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млн.руб</a:t>
            </a:r>
            <a:r>
              <a:rPr lang="ru-RU" sz="20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1341804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Сумма инвестиций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347614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программ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94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G:\public\доклад 2019\жкх\фото к докладу\дороги\IMG_20181019_13231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64135"/>
            <a:ext cx="432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:\public\доклад 2019\жкх\300 м д.Харин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2" y="857371"/>
            <a:ext cx="4320000" cy="324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592636"/>
            <a:ext cx="3126177" cy="923330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:</a:t>
            </a:r>
          </a:p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ЩПС 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20 </a:t>
            </a:r>
            <a:r>
              <a:rPr lang="ru-RU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Протяженность 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- 2,8 км.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8243" y="3642470"/>
            <a:ext cx="3150221" cy="923330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:</a:t>
            </a:r>
          </a:p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Ремонт а/б  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15 </a:t>
            </a:r>
            <a:r>
              <a:rPr lang="ru-RU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Протяженность 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- 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1,7 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км.</a:t>
            </a:r>
          </a:p>
        </p:txBody>
      </p:sp>
    </p:spTree>
    <p:extLst>
      <p:ext uri="{BB962C8B-B14F-4D97-AF65-F5344CB8AC3E}">
        <p14:creationId xmlns:p14="http://schemas.microsoft.com/office/powerpoint/2010/main" val="1115076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G:\public\доклад 2019\жкх\фото к докладу\дороги\IMG_20181018_1152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4"/>
          <a:stretch/>
        </p:blipFill>
        <p:spPr bwMode="auto">
          <a:xfrm>
            <a:off x="35856" y="645806"/>
            <a:ext cx="3240000" cy="214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G:\public\доклад 2019\жкх\фото к докладу\дороги\IMG_20181018_1159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1"/>
          <a:stretch/>
        </p:blipFill>
        <p:spPr bwMode="auto">
          <a:xfrm>
            <a:off x="5876144" y="636261"/>
            <a:ext cx="3240000" cy="215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G:\public\доклад 2019\жкх\фото к докладу\дороги\IMG_20181019_1219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4"/>
          <a:stretch/>
        </p:blipFill>
        <p:spPr bwMode="auto">
          <a:xfrm>
            <a:off x="35856" y="2859782"/>
            <a:ext cx="3240000" cy="214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G:\public\доклад 2019\жкх\фото к докладу\дороги\IMG_20181019_1219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2"/>
          <a:stretch/>
        </p:blipFill>
        <p:spPr bwMode="auto">
          <a:xfrm>
            <a:off x="5876144" y="2859782"/>
            <a:ext cx="324000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777852"/>
            <a:ext cx="2520000" cy="179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NMorkvashi\Desktop\новости\Исполком\асфальтирование дороги\image (9)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2957"/>
          <a:stretch/>
        </p:blipFill>
        <p:spPr bwMode="auto">
          <a:xfrm>
            <a:off x="3311134" y="2859782"/>
            <a:ext cx="2520000" cy="195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96" y="4299942"/>
            <a:ext cx="4440639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Муниципальный дорожный фонд 31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Протяженность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- 3,2 км.</a:t>
            </a:r>
          </a:p>
        </p:txBody>
      </p:sp>
    </p:spTree>
    <p:extLst>
      <p:ext uri="{BB962C8B-B14F-4D97-AF65-F5344CB8AC3E}">
        <p14:creationId xmlns:p14="http://schemas.microsoft.com/office/powerpoint/2010/main" val="1115076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123478"/>
            <a:ext cx="2013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Ремонт 1Р-241 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578" name="Picture 2" descr="G:\public\доклад 2019\жкх\print_4381507_3276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9833"/>
            <a:ext cx="2688360" cy="358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G:\public\доклад 2019\жкх\9e642700a43c8a8817651ede59c8d4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29495"/>
            <a:ext cx="5400000" cy="35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7873" y="3926835"/>
            <a:ext cx="2646878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250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2424" y="4074626"/>
            <a:ext cx="2626040" cy="36933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Протяженность 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 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076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G:\public\доклад 2019\жкх\№7-1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7532"/>
            <a:ext cx="5976664" cy="444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4435247"/>
            <a:ext cx="2712602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75,5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0296" y="4589500"/>
            <a:ext cx="2626040" cy="36933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Протяженность 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 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076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39552" y="-3805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ОАО «</a:t>
            </a:r>
            <a:r>
              <a:rPr lang="ru-RU" sz="16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Таткрахмалпатока</a:t>
            </a:r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 </a:t>
            </a:r>
            <a:r>
              <a:rPr lang="ru-RU" sz="16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Кураловское</a:t>
            </a:r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подразделение</a:t>
            </a:r>
            <a:endParaRPr lang="ru-RU" sz="18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646444"/>
              </p:ext>
            </p:extLst>
          </p:nvPr>
        </p:nvGraphicFramePr>
        <p:xfrm>
          <a:off x="4612976" y="762422"/>
          <a:ext cx="3806080" cy="2040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 descr="D:\public\85let\презентации и материалы к 85 летию района\фотовыставка\Таткрахмалпатока\nc_s_ulicy_760x5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4"/>
          <a:stretch/>
        </p:blipFill>
        <p:spPr bwMode="auto">
          <a:xfrm>
            <a:off x="395536" y="610372"/>
            <a:ext cx="3600000" cy="2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public\85let\презентации и материалы к 85 летию района\фотовыставка\Таткрахмалпатока\DSC_08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1"/>
          <a:stretch/>
        </p:blipFill>
        <p:spPr bwMode="auto">
          <a:xfrm>
            <a:off x="4716016" y="2721109"/>
            <a:ext cx="3600000" cy="200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public\Доклад 2018\sx\фотоипаавп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885" b="34891"/>
          <a:stretch/>
        </p:blipFill>
        <p:spPr bwMode="auto">
          <a:xfrm>
            <a:off x="395936" y="2715766"/>
            <a:ext cx="3600000" cy="2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88023" y="456483"/>
            <a:ext cx="3414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Произведено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продукции,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72956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Грант 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554" name="Picture 2" descr="G:\public\доклад 2019\сп\морк\2. Щебенение дорог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0" y="657090"/>
            <a:ext cx="6732210" cy="37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6981" y="3366740"/>
            <a:ext cx="4822154" cy="1077218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с.Введенская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Слобода</a:t>
            </a:r>
          </a:p>
          <a:p>
            <a:r>
              <a:rPr lang="ru-RU" sz="16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Щебенение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дороги протяженностью 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400 </a:t>
            </a:r>
            <a:r>
              <a:rPr lang="ru-RU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ru-RU" sz="16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с.Набережные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Моркваши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закупка щебня 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700 </a:t>
            </a:r>
            <a:r>
              <a:rPr lang="ru-RU" sz="16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тн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15076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56592" y="72956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Программа поддержки садоводов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410" name="Picture 2" descr="G:\public\доклад 2019\жкх\IMG_7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09" y="627534"/>
            <a:ext cx="2691971" cy="201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public\доклад 2019\жкх\IMG_7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7" y="2787774"/>
            <a:ext cx="2691971" cy="201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:\public\доклад 2019\жкх\IMG_7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09" y="2787774"/>
            <a:ext cx="2691971" cy="201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G:\public\доклад 2019\жкх\IMG_7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7" y="607649"/>
            <a:ext cx="2691971" cy="201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G:\public\доклад 2019\жкх\24 декабр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7774"/>
            <a:ext cx="2692800" cy="20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G:\public\доклад 2019\жкх\24 декабря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07027"/>
            <a:ext cx="2692800" cy="20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4219223"/>
            <a:ext cx="2533066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30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8184" y="4362658"/>
            <a:ext cx="2626040" cy="36933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Протяженность 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368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51470"/>
            <a:ext cx="4649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сетей водоснабжения</a:t>
            </a:r>
          </a:p>
        </p:txBody>
      </p:sp>
      <p:pic>
        <p:nvPicPr>
          <p:cNvPr id="4" name="Содержимое 7" descr="print_4103147_3123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987574"/>
            <a:ext cx="4399050" cy="29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5" descr="IMG-20181213-WA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610141"/>
            <a:ext cx="324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5576" y="4155926"/>
            <a:ext cx="2598788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РТ – 8,7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Протяженность- 2,5 км</a:t>
            </a:r>
            <a:endParaRPr lang="ru-RU" sz="1400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81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4551" y="72956"/>
            <a:ext cx="5671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водопровода в </a:t>
            </a:r>
            <a:r>
              <a:rPr lang="ru-RU" sz="1600" b="1" dirty="0" err="1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н.п.Патрикеево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353" y="3939902"/>
            <a:ext cx="2749471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РФ – 14,4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Протяженность – 3,7 км.</a:t>
            </a:r>
            <a:endParaRPr lang="ru-RU" sz="1400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20482" name="Picture 2" descr="C:\Users\IT.IT-PC\Desktop\print_4516447_3346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80" y="1018618"/>
            <a:ext cx="4176000" cy="27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IT.IT-PC\Desktop\print_4516447_3347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4" y="1018741"/>
            <a:ext cx="4176000" cy="278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881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6134" y="72956"/>
            <a:ext cx="6808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водопровода 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600" b="1" dirty="0" err="1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н.п.Введенская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Слобода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619672" y="695767"/>
            <a:ext cx="12241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15816" y="52649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Существующая водопроводная сеть </a:t>
            </a:r>
            <a:r>
              <a:rPr lang="ru-RU" sz="1600" dirty="0" err="1" smtClean="0"/>
              <a:t>г.Иннополис</a:t>
            </a:r>
            <a:endParaRPr lang="ru-RU" sz="16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1619672" y="1030551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15816" y="793036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Построенная водопроводная сеть до </a:t>
            </a:r>
            <a:r>
              <a:rPr lang="ru-RU" sz="1600" dirty="0" err="1" smtClean="0"/>
              <a:t>г.Иннополис</a:t>
            </a:r>
            <a:endParaRPr lang="ru-RU" sz="1600" dirty="0"/>
          </a:p>
        </p:txBody>
      </p:sp>
      <p:pic>
        <p:nvPicPr>
          <p:cNvPr id="18434" name="Picture 2" descr="C:\Users\IT.IT-PC\Desktop\Схема подключения сетей 2018 год работы завершены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0" r="25144"/>
          <a:stretch/>
        </p:blipFill>
        <p:spPr bwMode="auto">
          <a:xfrm>
            <a:off x="1547664" y="1131591"/>
            <a:ext cx="6056317" cy="398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47664" y="4507255"/>
            <a:ext cx="3002745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Местный бюджет – 3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4722698"/>
            <a:ext cx="2626040" cy="36933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Протяженность </a:t>
            </a:r>
            <a:r>
              <a:rPr lang="ru-RU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 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881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F:\Фотоматериалы\2018\Стройка 26.07 и утро 30.07\IMG_8519_DxO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844018"/>
            <a:ext cx="4320000" cy="28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F:\Фотоматериалы\2018\Стройка 26.07 и утро 30.07\IMG_8520_DxO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4" y="843593"/>
            <a:ext cx="4320000" cy="28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6" y="72956"/>
            <a:ext cx="7401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Модернизация системы водоотведения в </a:t>
            </a:r>
            <a:r>
              <a:rPr lang="ru-RU" sz="1600" b="1" dirty="0" err="1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н.п.Верхний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Услон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4011910"/>
            <a:ext cx="2569934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РТ – 22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6130" y="4215843"/>
            <a:ext cx="3512500" cy="646331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Капитальный ремонт 2 КНС</a:t>
            </a:r>
          </a:p>
          <a:p>
            <a:r>
              <a:rPr lang="ru-RU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Протяженность 2,6 </a:t>
            </a:r>
            <a:r>
              <a:rPr lang="ru-RU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881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1194" y="72956"/>
            <a:ext cx="5685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ru-RU" sz="1600" b="1" dirty="0" smtClean="0"/>
              <a:t>Уличное освещение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F:\DCIM\102NIKON\DSCN94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1"/>
          <a:stretch/>
        </p:blipFill>
        <p:spPr bwMode="auto">
          <a:xfrm>
            <a:off x="1043608" y="555526"/>
            <a:ext cx="6885457" cy="451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699542"/>
            <a:ext cx="2595572" cy="2369880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Затраты:</a:t>
            </a:r>
          </a:p>
          <a:p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Бюджет РТ – </a:t>
            </a:r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2,5 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ru-RU" sz="16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Установлены</a:t>
            </a:r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13 светильников,</a:t>
            </a:r>
            <a:endParaRPr lang="ru-RU" sz="16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15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щитов учета, </a:t>
            </a:r>
            <a:endParaRPr lang="ru-RU" sz="1600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Проложено 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11,0 км СИП</a:t>
            </a:r>
          </a:p>
        </p:txBody>
      </p:sp>
    </p:spTree>
    <p:extLst>
      <p:ext uri="{BB962C8B-B14F-4D97-AF65-F5344CB8AC3E}">
        <p14:creationId xmlns:p14="http://schemas.microsoft.com/office/powerpoint/2010/main" val="1425881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6754" y="51470"/>
            <a:ext cx="3355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Модернизация котельных </a:t>
            </a:r>
          </a:p>
        </p:txBody>
      </p:sp>
      <p:pic>
        <p:nvPicPr>
          <p:cNvPr id="21506" name="Picture 2" descr="C:\Users\IT.IT-PC\Desktop\Без имени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" b="5514"/>
          <a:stretch/>
        </p:blipFill>
        <p:spPr bwMode="auto">
          <a:xfrm>
            <a:off x="1475656" y="587987"/>
            <a:ext cx="6120680" cy="392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003199"/>
            <a:ext cx="4232249" cy="1015663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1,5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здание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Макуловского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 сельского поселения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здание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библиотеки поселка им. Кирова</a:t>
            </a:r>
          </a:p>
        </p:txBody>
      </p:sp>
    </p:spTree>
    <p:extLst>
      <p:ext uri="{BB962C8B-B14F-4D97-AF65-F5344CB8AC3E}">
        <p14:creationId xmlns:p14="http://schemas.microsoft.com/office/powerpoint/2010/main" val="1425881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51470"/>
            <a:ext cx="4649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общественных пространств</a:t>
            </a:r>
          </a:p>
        </p:txBody>
      </p:sp>
      <p:pic>
        <p:nvPicPr>
          <p:cNvPr id="8194" name="Picture 2" descr="G:\public\доклад 2019\концепция 2-ой очереди Набережной в с.Верхний Услон 19.01.2018 ++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9537" r="2885" b="17521"/>
          <a:stretch/>
        </p:blipFill>
        <p:spPr bwMode="auto">
          <a:xfrm>
            <a:off x="700226" y="627534"/>
            <a:ext cx="7832214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0226" y="3867894"/>
            <a:ext cx="4131259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 8,3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устройство лестницы, установлены </a:t>
            </a:r>
            <a:r>
              <a:rPr lang="ru-RU" sz="1400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МАФы</a:t>
            </a:r>
            <a:endParaRPr lang="ru-RU" sz="14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23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9504" y="51470"/>
            <a:ext cx="5602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парка в </a:t>
            </a:r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н.п.Русское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Макулово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C:\Users\MakulovoSpec\Desktop\Фотоматериал\июль\спортплощадка\IMG_5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14593"/>
            <a:ext cx="4320000" cy="274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14593"/>
            <a:ext cx="4320000" cy="274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3723878"/>
            <a:ext cx="3002745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Местный бюджет – 2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23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public\Доклад 2018\дивный берег\DSC_72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5" b="6989"/>
          <a:stretch/>
        </p:blipFill>
        <p:spPr bwMode="auto">
          <a:xfrm>
            <a:off x="395536" y="555526"/>
            <a:ext cx="3600000" cy="2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-2994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«Дивный берег»</a:t>
            </a:r>
            <a:endParaRPr lang="ru-RU" sz="18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096754"/>
              </p:ext>
            </p:extLst>
          </p:nvPr>
        </p:nvGraphicFramePr>
        <p:xfrm>
          <a:off x="4777961" y="568499"/>
          <a:ext cx="4056388" cy="2111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32040" y="483518"/>
            <a:ext cx="3414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Произведено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продукции,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4" descr="F:\public\Доклад 2018\дивный берег\DSC_72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1" b="9775"/>
          <a:stretch/>
        </p:blipFill>
        <p:spPr bwMode="auto">
          <a:xfrm>
            <a:off x="395536" y="2643758"/>
            <a:ext cx="3600000" cy="2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T.IT-PC\Desktop\699fbb3ec4871741471f8f05247636f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8"/>
          <a:stretch/>
        </p:blipFill>
        <p:spPr bwMode="auto">
          <a:xfrm>
            <a:off x="4777961" y="2634336"/>
            <a:ext cx="3600000" cy="201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7" descr="PHOTO-2018-10-26-10-54-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775568"/>
            <a:ext cx="4320000" cy="294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6" descr="PHOTO-2018-10-26-10-31-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480" y="775568"/>
            <a:ext cx="4320000" cy="294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9512" y="3787755"/>
            <a:ext cx="3002745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4,1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Местный бюджет – 1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72956"/>
            <a:ext cx="5230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Капитальный ремонт в </a:t>
            </a:r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н.п.Верхний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Услон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68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718347"/>
              </p:ext>
            </p:extLst>
          </p:nvPr>
        </p:nvGraphicFramePr>
        <p:xfrm>
          <a:off x="77206" y="1059582"/>
          <a:ext cx="4782826" cy="155308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484033"/>
                <a:gridCol w="926764"/>
                <a:gridCol w="1015805"/>
                <a:gridCol w="1356224"/>
              </a:tblGrid>
              <a:tr h="388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000" dirty="0">
                        <a:solidFill>
                          <a:srgbClr val="170CA4"/>
                        </a:solidFill>
                        <a:effectLst/>
                        <a:latin typeface="Calibri"/>
                      </a:endParaRPr>
                    </a:p>
                  </a:txBody>
                  <a:tcPr marL="65418" marR="65418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Всего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Район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solidFill>
                            <a:srgbClr val="170CA4"/>
                          </a:solidFill>
                          <a:effectLst/>
                        </a:rPr>
                        <a:t>Иннополис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План на год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49 000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15 164 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33 836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Факт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49 000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31 903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17 097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%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100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210,4%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70CA4"/>
                          </a:solidFill>
                          <a:effectLst/>
                        </a:rPr>
                        <a:t>50,53%</a:t>
                      </a:r>
                      <a:endParaRPr lang="ru-RU" sz="1400" dirty="0">
                        <a:solidFill>
                          <a:srgbClr val="170CA4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418" marR="65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1260648" y="679797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Объем введенного жилья по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району, </a:t>
            </a:r>
            <a:r>
              <a:rPr lang="ru-R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кв.м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458" name="Picture 2" descr="G:\public\доклад 2019\pub_1597139 слайды 12 - иннополис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21375" r="14281" b="21012"/>
          <a:stretch/>
        </p:blipFill>
        <p:spPr bwMode="auto">
          <a:xfrm>
            <a:off x="4940536" y="535779"/>
            <a:ext cx="4068000" cy="2425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public\доклад 2019\pub_1597139 слайды 22 - иннополис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21991" r="12118" b="21575"/>
          <a:stretch/>
        </p:blipFill>
        <p:spPr bwMode="auto">
          <a:xfrm>
            <a:off x="4953931" y="2999948"/>
            <a:ext cx="4068000" cy="216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47832"/>
              </p:ext>
            </p:extLst>
          </p:nvPr>
        </p:nvGraphicFramePr>
        <p:xfrm>
          <a:off x="539552" y="2787774"/>
          <a:ext cx="396044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49368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24201" y="72956"/>
            <a:ext cx="3619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Ремонт МКД в </a:t>
            </a:r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н.п.им</a:t>
            </a:r>
            <a:r>
              <a:rPr lang="ru-RU" sz="1600" b="1" dirty="0" err="1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Кирово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530" name="Picture 2" descr="G:\public\доклад 2019\жкх\Крыша кирово обрезан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7344"/>
            <a:ext cx="7746108" cy="380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3859182"/>
            <a:ext cx="3182281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Затраты: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Местный бюджет – 2,9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68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51470"/>
            <a:ext cx="72923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Ремонт зданий сельских поселений в </a:t>
            </a:r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н.п.Русское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Макулово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458" name="Picture 2" descr="C:\Users\IT.IT-PC\Desktop\IMG-20190220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55526"/>
            <a:ext cx="60486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3433" y="4492051"/>
            <a:ext cx="2598788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Затраты: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Бюджет РТ – 1,7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23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G:\public\доклад 2019\сп\print_4400987_32845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60022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G:\public\доклад 2019\сп\print_4400987_32845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13" y="581794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G:\public\доклад 2019\сп\print_4400987_32845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2860022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G:\public\доклад 2019\сп\print_4400987_32846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60022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G:\public\доклад 2019\сп\print_4400987_32846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1794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89327" y="-39702"/>
            <a:ext cx="6540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индивидуальных жилых домов </a:t>
            </a:r>
            <a:endParaRPr lang="ru-RU" sz="1600" b="1" dirty="0" smtClean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специалистов и работников сельского хозяйства</a:t>
            </a:r>
            <a:endParaRPr lang="ru-RU" sz="12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43" name="Picture 11" descr="G:\public\доклад 2019\сп\print_4400987_32846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96" y="569878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708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7264" y="620688"/>
            <a:ext cx="7032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Общая сумма </a:t>
            </a:r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затрат </a:t>
            </a:r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денежных средств </a:t>
            </a:r>
            <a:endParaRPr lang="ru-RU" sz="1600" b="1" dirty="0" smtClean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строительство, капитальный ремонт, благоустройство</a:t>
            </a:r>
            <a:endParaRPr lang="ru-RU" sz="12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6497" y="1347614"/>
            <a:ext cx="4851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762,68 </a:t>
            </a:r>
            <a:r>
              <a:rPr lang="ru-RU" sz="3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рублей</a:t>
            </a:r>
            <a:endParaRPr lang="ru-RU" sz="24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913" y="2861523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РФ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14,0 </a:t>
            </a:r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руб.</a:t>
            </a:r>
            <a:endParaRPr lang="ru-RU" sz="14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8928" y="3867894"/>
            <a:ext cx="240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РТ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664,85 </a:t>
            </a:r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руб.</a:t>
            </a:r>
            <a:endParaRPr lang="ru-RU" sz="14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665" y="3723878"/>
            <a:ext cx="2241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Местный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65,36 </a:t>
            </a:r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руб.</a:t>
            </a:r>
            <a:endParaRPr lang="ru-RU" sz="14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0533" y="2643758"/>
            <a:ext cx="2241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Частные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средства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18,48 </a:t>
            </a:r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руб.</a:t>
            </a:r>
            <a:endParaRPr lang="ru-RU" sz="14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691680" y="1995686"/>
            <a:ext cx="576064" cy="794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491880" y="1995686"/>
            <a:ext cx="0" cy="1874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892701" y="1993211"/>
            <a:ext cx="47451" cy="1802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516216" y="1923678"/>
            <a:ext cx="720080" cy="640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708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72956"/>
            <a:ext cx="1754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 descr="G:\public\доклад 2019\2018-19г\10 кл. исследование\IMG_2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43758"/>
            <a:ext cx="3600000" cy="23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public\доклад 2019\2018-19г\10 кл. исследование\photo5433901643063208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29392" b="4129"/>
          <a:stretch/>
        </p:blipFill>
        <p:spPr bwMode="auto">
          <a:xfrm>
            <a:off x="4932040" y="627533"/>
            <a:ext cx="3610744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public\доклад 2019\2018-19г\базовая площадка\IMG_20180824_0934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/>
          <a:stretch/>
        </p:blipFill>
        <p:spPr bwMode="auto">
          <a:xfrm>
            <a:off x="755976" y="606292"/>
            <a:ext cx="3600000" cy="190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public\доклад 2019\2018-19г\Конкурс тат.языка\IMG_27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6"/>
          <a:stretch/>
        </p:blipFill>
        <p:spPr bwMode="auto">
          <a:xfrm>
            <a:off x="755976" y="2660911"/>
            <a:ext cx="3600000" cy="235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20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public\доклад 2019\на 21 февраля 2019г\майдан\цууцккуе.p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b="15546"/>
          <a:stretch/>
        </p:blipFill>
        <p:spPr bwMode="auto">
          <a:xfrm>
            <a:off x="4572000" y="1238070"/>
            <a:ext cx="4320000" cy="241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11510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Реорганизация школ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9" descr="C:\Users\1\Desktop\2017-2018\приемка школ и садов\Аида-прези1\вахитово\территория\DSC071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2680"/>
          <a:stretch/>
        </p:blipFill>
        <p:spPr bwMode="auto">
          <a:xfrm>
            <a:off x="107504" y="1238070"/>
            <a:ext cx="4320000" cy="241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411510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Рейтинг муниципального образования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«За высокое качество образования»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467544" y="1995686"/>
            <a:ext cx="1283166" cy="1283164"/>
            <a:chOff x="2832" y="1728"/>
            <a:chExt cx="907" cy="907"/>
          </a:xfrm>
        </p:grpSpPr>
        <p:sp>
          <p:nvSpPr>
            <p:cNvPr id="6" name="Oval 96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tint val="0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Oval 97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alpha val="32001"/>
                  </a:srgbClr>
                </a:gs>
                <a:gs pos="100000">
                  <a:srgbClr val="3965E1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Oval 98"/>
            <p:cNvSpPr>
              <a:spLocks noChangeArrowheads="1"/>
            </p:cNvSpPr>
            <p:nvPr/>
          </p:nvSpPr>
          <p:spPr bwMode="gray">
            <a:xfrm>
              <a:off x="2889" y="178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shade val="54118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100"/>
            <p:cNvSpPr>
              <a:spLocks noChangeArrowheads="1"/>
            </p:cNvSpPr>
            <p:nvPr/>
          </p:nvSpPr>
          <p:spPr bwMode="gray">
            <a:xfrm>
              <a:off x="2928" y="1833"/>
              <a:ext cx="709" cy="709"/>
            </a:xfrm>
            <a:prstGeom prst="ellipse">
              <a:avLst/>
            </a:prstGeom>
            <a:gradFill rotWithShape="1">
              <a:gsLst>
                <a:gs pos="0">
                  <a:srgbClr val="3965E1"/>
                </a:gs>
                <a:gs pos="100000">
                  <a:srgbClr val="3965E1">
                    <a:gamma/>
                    <a:shade val="588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0" name="Group 101"/>
            <p:cNvGrpSpPr>
              <a:grpSpLocks/>
            </p:cNvGrpSpPr>
            <p:nvPr/>
          </p:nvGrpSpPr>
          <p:grpSpPr bwMode="auto">
            <a:xfrm>
              <a:off x="2946" y="1842"/>
              <a:ext cx="687" cy="688"/>
              <a:chOff x="4166" y="1706"/>
              <a:chExt cx="1252" cy="1252"/>
            </a:xfrm>
          </p:grpSpPr>
          <p:sp>
            <p:nvSpPr>
              <p:cNvPr id="11" name="Oval 10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Oval 10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Oval 10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Oval 10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741464" y="2211710"/>
            <a:ext cx="80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21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0000"/>
                </a:solidFill>
                <a:latin typeface="Arial" charset="0"/>
              </a:rPr>
              <a:t>место</a:t>
            </a:r>
          </a:p>
        </p:txBody>
      </p:sp>
      <p:grpSp>
        <p:nvGrpSpPr>
          <p:cNvPr id="16" name="Group 95"/>
          <p:cNvGrpSpPr>
            <a:grpSpLocks/>
          </p:cNvGrpSpPr>
          <p:nvPr/>
        </p:nvGrpSpPr>
        <p:grpSpPr bwMode="auto">
          <a:xfrm>
            <a:off x="2774184" y="2008666"/>
            <a:ext cx="1283166" cy="1283164"/>
            <a:chOff x="2832" y="1728"/>
            <a:chExt cx="907" cy="907"/>
          </a:xfrm>
        </p:grpSpPr>
        <p:sp>
          <p:nvSpPr>
            <p:cNvPr id="17" name="Oval 96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tint val="0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Oval 97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alpha val="32001"/>
                  </a:srgbClr>
                </a:gs>
                <a:gs pos="100000">
                  <a:srgbClr val="3965E1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Oval 98"/>
            <p:cNvSpPr>
              <a:spLocks noChangeArrowheads="1"/>
            </p:cNvSpPr>
            <p:nvPr/>
          </p:nvSpPr>
          <p:spPr bwMode="gray">
            <a:xfrm>
              <a:off x="2889" y="178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shade val="54118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Oval 100"/>
            <p:cNvSpPr>
              <a:spLocks noChangeArrowheads="1"/>
            </p:cNvSpPr>
            <p:nvPr/>
          </p:nvSpPr>
          <p:spPr bwMode="gray">
            <a:xfrm>
              <a:off x="2928" y="1833"/>
              <a:ext cx="709" cy="709"/>
            </a:xfrm>
            <a:prstGeom prst="ellipse">
              <a:avLst/>
            </a:prstGeom>
            <a:gradFill rotWithShape="1">
              <a:gsLst>
                <a:gs pos="0">
                  <a:srgbClr val="3965E1"/>
                </a:gs>
                <a:gs pos="100000">
                  <a:srgbClr val="3965E1">
                    <a:gamma/>
                    <a:shade val="588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1" name="Group 101"/>
            <p:cNvGrpSpPr>
              <a:grpSpLocks/>
            </p:cNvGrpSpPr>
            <p:nvPr/>
          </p:nvGrpSpPr>
          <p:grpSpPr bwMode="auto">
            <a:xfrm>
              <a:off x="2946" y="1842"/>
              <a:ext cx="687" cy="688"/>
              <a:chOff x="4166" y="1706"/>
              <a:chExt cx="1252" cy="1252"/>
            </a:xfrm>
          </p:grpSpPr>
          <p:sp>
            <p:nvSpPr>
              <p:cNvPr id="22" name="Oval 10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Oval 10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Oval 10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Oval 10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2987824" y="2283718"/>
            <a:ext cx="80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15</a:t>
            </a:r>
          </a:p>
          <a:p>
            <a:pPr algn="ctr" eaLnBrk="0" hangingPunct="0"/>
            <a:r>
              <a:rPr lang="ru-RU" sz="1600" dirty="0" smtClean="0">
                <a:solidFill>
                  <a:srgbClr val="FF0000"/>
                </a:solidFill>
                <a:latin typeface="Arial" charset="0"/>
              </a:rPr>
              <a:t>место</a:t>
            </a:r>
            <a:endParaRPr lang="ru-RU" sz="1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6730" y="1619910"/>
            <a:ext cx="2039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2016г.</a:t>
            </a:r>
            <a:endParaRPr lang="ru-RU" sz="1800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724128" y="996285"/>
            <a:ext cx="2039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2018г.</a:t>
            </a:r>
            <a:endParaRPr lang="ru-RU" sz="1800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11760" y="1642659"/>
            <a:ext cx="2039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2017г.</a:t>
            </a:r>
            <a:endParaRPr lang="ru-RU" sz="1800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630020"/>
              </p:ext>
            </p:extLst>
          </p:nvPr>
        </p:nvGraphicFramePr>
        <p:xfrm>
          <a:off x="3881205" y="1379572"/>
          <a:ext cx="5400600" cy="356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55653"/>
              </p:ext>
            </p:extLst>
          </p:nvPr>
        </p:nvGraphicFramePr>
        <p:xfrm>
          <a:off x="539552" y="3363838"/>
          <a:ext cx="8099425" cy="94456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915375"/>
                <a:gridCol w="2448024"/>
                <a:gridCol w="2736026"/>
              </a:tblGrid>
              <a:tr h="517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70CA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Победители и призеры </a:t>
                      </a:r>
                      <a:endParaRPr lang="ru-RU" sz="1200" dirty="0" smtClean="0">
                        <a:solidFill>
                          <a:srgbClr val="170CA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170CA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2016 </a:t>
                      </a:r>
                      <a:r>
                        <a:rPr lang="ru-RU" sz="1200" dirty="0">
                          <a:solidFill>
                            <a:srgbClr val="170CA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года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70CA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Победители и призеры </a:t>
                      </a:r>
                      <a:endParaRPr lang="ru-RU" sz="1200" dirty="0" smtClean="0">
                        <a:solidFill>
                          <a:srgbClr val="170CA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170CA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2017 </a:t>
                      </a:r>
                      <a:r>
                        <a:rPr lang="ru-RU" sz="1200" dirty="0">
                          <a:solidFill>
                            <a:srgbClr val="170CA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года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170CA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Победители и призеры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170CA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2018 года</a:t>
                      </a:r>
                      <a:endParaRPr lang="ru-RU" sz="1200" dirty="0">
                        <a:solidFill>
                          <a:srgbClr val="170CA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79" marR="68579" marT="0" marB="0"/>
                </a:tc>
              </a:tr>
              <a:tr h="4265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200" b="1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ru-RU" sz="1200" b="1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200" b="1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79" marR="68579" marT="0" marB="0"/>
                </a:tc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758162"/>
              </p:ext>
            </p:extLst>
          </p:nvPr>
        </p:nvGraphicFramePr>
        <p:xfrm>
          <a:off x="225301" y="1058445"/>
          <a:ext cx="8739187" cy="146685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402411"/>
                <a:gridCol w="1044526"/>
                <a:gridCol w="940073"/>
                <a:gridCol w="940073"/>
                <a:gridCol w="1148978"/>
                <a:gridCol w="1131563"/>
                <a:gridCol w="1131563"/>
              </a:tblGrid>
              <a:tr h="28402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Уровень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участники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9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победители и призеры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9" marB="0" anchor="b"/>
                </a:tc>
              </a:tr>
              <a:tr h="284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2016</a:t>
                      </a:r>
                      <a:endParaRPr lang="ru-RU" sz="1600" b="1" i="0" u="none" strike="noStrike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2017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2016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2017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</a:tr>
              <a:tr h="3227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Республиканский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95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115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1600" b="1" i="0" u="none" strike="noStrike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51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</a:tr>
              <a:tr h="2880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Региональный</a:t>
                      </a:r>
                      <a:endParaRPr lang="ru-RU" sz="1600" b="1" i="0" u="none" strike="noStrike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1600" b="1" i="0" u="none" strike="noStrike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137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ru-RU" sz="1600" b="1" i="0" u="none" strike="noStrike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</a:tr>
              <a:tr h="2880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Всероссийский</a:t>
                      </a:r>
                      <a:endParaRPr lang="ru-RU" sz="1600" b="1" i="0" u="none" strike="noStrike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600" b="1" i="0" u="none" strike="noStrike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endParaRPr lang="ru-RU" sz="1600" b="1" i="0" u="none" strike="noStrike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rgbClr val="170CA4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170CA4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4" marR="9524" marT="9525" marB="0" anchor="b"/>
                </a:tc>
              </a:tr>
            </a:tbl>
          </a:graphicData>
        </a:graphic>
      </p:graphicFrame>
      <p:sp>
        <p:nvSpPr>
          <p:cNvPr id="44" name="Прямоугольник 9"/>
          <p:cNvSpPr>
            <a:spLocks noChangeArrowheads="1"/>
          </p:cNvSpPr>
          <p:nvPr/>
        </p:nvSpPr>
        <p:spPr bwMode="auto">
          <a:xfrm>
            <a:off x="387351" y="473670"/>
            <a:ext cx="8856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Показатели количества призовых мест  </a:t>
            </a:r>
            <a:endParaRPr lang="ru-RU" altLang="ru-RU" sz="1600" b="1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alt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Всероссийской </a:t>
            </a:r>
            <a:r>
              <a:rPr lang="ru-RU" alt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олимпиады школьников</a:t>
            </a:r>
          </a:p>
        </p:txBody>
      </p:sp>
      <p:sp>
        <p:nvSpPr>
          <p:cNvPr id="45" name="Прямоугольник 7"/>
          <p:cNvSpPr>
            <a:spLocks noChangeArrowheads="1"/>
          </p:cNvSpPr>
          <p:nvPr/>
        </p:nvSpPr>
        <p:spPr bwMode="auto">
          <a:xfrm>
            <a:off x="0" y="2499742"/>
            <a:ext cx="9102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Динамика результативности обучающихся </a:t>
            </a:r>
          </a:p>
          <a:p>
            <a:pPr algn="ctr"/>
            <a:r>
              <a:rPr lang="ru-RU" alt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заключительном этапе Всероссийской олимпиады школьников </a:t>
            </a:r>
            <a:endParaRPr lang="ru-RU" altLang="ru-RU" sz="1600" b="1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alt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2016-2018г.г</a:t>
            </a:r>
            <a:r>
              <a:rPr lang="ru-RU" alt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 </a:t>
            </a:r>
            <a:r>
              <a:rPr lang="ru-RU" alt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уч.г</a:t>
            </a:r>
            <a:r>
              <a:rPr lang="ru-RU" alt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9281" y="535781"/>
            <a:ext cx="3414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Произведено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продукции,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-2994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1600" b="1" dirty="0" err="1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Вельветте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-Марин»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534183"/>
              </p:ext>
            </p:extLst>
          </p:nvPr>
        </p:nvGraphicFramePr>
        <p:xfrm>
          <a:off x="4716016" y="535781"/>
          <a:ext cx="4340482" cy="2430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3" descr="C:\Users\IT\Desktop\стенд пром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312" b="50635"/>
          <a:stretch/>
        </p:blipFill>
        <p:spPr bwMode="auto">
          <a:xfrm>
            <a:off x="4953128" y="2939251"/>
            <a:ext cx="3600000" cy="198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doklad 2017\prom\DSC_07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3" b="4495"/>
          <a:stretch/>
        </p:blipFill>
        <p:spPr bwMode="auto">
          <a:xfrm>
            <a:off x="539552" y="2933521"/>
            <a:ext cx="3600000" cy="198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public\Доклад 2018\s_a_536_94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 b="8185"/>
          <a:stretch/>
        </p:blipFill>
        <p:spPr bwMode="auto">
          <a:xfrm>
            <a:off x="539552" y="699542"/>
            <a:ext cx="3600000" cy="198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171" y="1047671"/>
            <a:ext cx="1517501" cy="1524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Савиных И.В., победитель в номинации «Педагогический дебют» Всероссийского конкурса «Учитель года 2018»</a:t>
            </a:r>
          </a:p>
        </p:txBody>
      </p:sp>
      <p:pic>
        <p:nvPicPr>
          <p:cNvPr id="4" name="Picture 2" descr="C:\Users\админ\Documents\Ахметова Ф.М. (2)\фото\2017-18г\Итоги Учитель года\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19"/>
          <a:stretch>
            <a:fillRect/>
          </a:stretch>
        </p:blipFill>
        <p:spPr bwMode="auto">
          <a:xfrm>
            <a:off x="1691680" y="591198"/>
            <a:ext cx="3325296" cy="212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админ\Documents\Ахметова Ф.М. (2)\фото\2017-18г\Конкурс Учитель года - 2018. Второй день\Конкурс Учитель года - 2018. Второй день\Открытые уроки\IMG_32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43" y="3003798"/>
            <a:ext cx="2052637" cy="13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админ\Documents\Ахметова Ф.М. (2)\фото\2017-18г\Конкурс Учитель года - 2018. Второй день\Конкурс Учитель года - 2018. Второй день\Открытые уроки\IMG_3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351" y="3004223"/>
            <a:ext cx="2050435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админ\Documents\Ахметова Ф.М. (2)\фото\2017-18г\Конкурс Учитель года - 2018. Второй день\Конкурс Учитель года - 2018. Второй день\Открытые уроки\IMG_33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19" y="3004223"/>
            <a:ext cx="2053577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админ\Documents\Ахметова Ф.М. (2)\фото\2017-18г\Конкурс Учитель года - 2018. Второй день\Конкурс Учитель года - 2018. Второй день\Открытые уроки\IMG_33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3" y="3004071"/>
            <a:ext cx="2051193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3812" y="4434508"/>
            <a:ext cx="2003425" cy="585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Савиных И.С.,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учитель музыки </a:t>
            </a:r>
            <a:endParaRPr lang="ru-RU" sz="1200" b="1" dirty="0" smtClean="0">
              <a:solidFill>
                <a:srgbClr val="170CA4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170CA4"/>
                </a:solidFill>
                <a:cs typeface="Times New Roman" pitchFamily="18" charset="0"/>
              </a:rPr>
              <a:t>ГАОУ 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«Школа </a:t>
            </a: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Иннополис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09229" y="4444231"/>
            <a:ext cx="2290763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Шафиева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 Г.М.,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учитель </a:t>
            </a: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анг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. языка </a:t>
            </a:r>
            <a:endParaRPr lang="ru-RU" sz="1200" b="1" dirty="0" smtClean="0">
              <a:solidFill>
                <a:srgbClr val="170CA4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170CA4"/>
                </a:solidFill>
                <a:cs typeface="Times New Roman" pitchFamily="18" charset="0"/>
              </a:rPr>
              <a:t>ГАОУ 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«Лицей </a:t>
            </a: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Иннополис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5032" y="4516239"/>
            <a:ext cx="223520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Котникова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 К.В., </a:t>
            </a:r>
            <a:endParaRPr lang="ru-RU" sz="1200" b="1" dirty="0" smtClean="0">
              <a:solidFill>
                <a:srgbClr val="170CA4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170CA4"/>
                </a:solidFill>
                <a:cs typeface="Times New Roman" pitchFamily="18" charset="0"/>
              </a:rPr>
              <a:t>учитель </a:t>
            </a: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рус.языка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 и литературы </a:t>
            </a:r>
            <a:endParaRPr lang="ru-RU" sz="1200" b="1" dirty="0" smtClean="0">
              <a:solidFill>
                <a:srgbClr val="170CA4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170CA4"/>
                </a:solidFill>
                <a:cs typeface="Times New Roman" pitchFamily="18" charset="0"/>
              </a:rPr>
              <a:t>ГАОУ 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«Школа </a:t>
            </a: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Иннополис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60579" y="4444231"/>
            <a:ext cx="24479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Милованова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 И.М., </a:t>
            </a:r>
            <a:endParaRPr lang="ru-RU" sz="1200" b="1" dirty="0" smtClean="0">
              <a:solidFill>
                <a:srgbClr val="170CA4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170CA4"/>
                </a:solidFill>
                <a:cs typeface="Times New Roman" pitchFamily="18" charset="0"/>
              </a:rPr>
              <a:t>учитель </a:t>
            </a: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анг.языка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 МБОУ «</a:t>
            </a:r>
            <a:r>
              <a:rPr lang="ru-RU" sz="1200" b="1" dirty="0" err="1">
                <a:solidFill>
                  <a:srgbClr val="170CA4"/>
                </a:solidFill>
                <a:cs typeface="Times New Roman" pitchFamily="18" charset="0"/>
              </a:rPr>
              <a:t>Верхнеуслонская</a:t>
            </a:r>
            <a:r>
              <a:rPr lang="ru-RU" sz="1200" b="1" dirty="0">
                <a:solidFill>
                  <a:srgbClr val="170CA4"/>
                </a:solidFill>
                <a:cs typeface="Times New Roman" pitchFamily="18" charset="0"/>
              </a:rPr>
              <a:t> гимназия»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5220072" y="267494"/>
            <a:ext cx="3672408" cy="78155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000" b="1" dirty="0" smtClean="0">
                <a:ln w="11430"/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Финалисты республиканского этапа конкурса профессионального мастерства «Лучший работник сферы воспитания и дополнительного образования»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92425" y="920790"/>
            <a:ext cx="2216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Соляр Василий </a:t>
            </a:r>
            <a:r>
              <a:rPr lang="ru-RU" sz="10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Марианович</a:t>
            </a:r>
            <a:r>
              <a:rPr lang="ru-RU" sz="10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номинация «Классный руководитель года-2018»</a:t>
            </a:r>
          </a:p>
          <a:p>
            <a:pPr>
              <a:defRPr/>
            </a:pPr>
            <a:r>
              <a:rPr lang="ru-RU" sz="10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Соловьева </a:t>
            </a:r>
            <a:r>
              <a:rPr lang="ru-RU" sz="10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Елена Борисовна - номинация «Педагог-организатор-2018»</a:t>
            </a:r>
          </a:p>
          <a:p>
            <a:pPr>
              <a:defRPr/>
            </a:pPr>
            <a:r>
              <a:rPr lang="ru-RU" sz="10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Шайдуллина</a:t>
            </a:r>
            <a:r>
              <a:rPr lang="ru-RU" sz="10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Янна</a:t>
            </a:r>
            <a:r>
              <a:rPr lang="ru-RU" sz="10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Александровна - номинация «Педагог-психолог-2018»</a:t>
            </a:r>
          </a:p>
        </p:txBody>
      </p:sp>
      <p:pic>
        <p:nvPicPr>
          <p:cNvPr id="15" name="Рисунок 7" descr="C:\Users\Админ\Desktop\Новости\финал проф мастерства\IMG-20180324-WA0095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3"/>
          <a:stretch/>
        </p:blipFill>
        <p:spPr bwMode="auto">
          <a:xfrm>
            <a:off x="5379024" y="1047671"/>
            <a:ext cx="1497232" cy="159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3" descr="C:\Users\admin3\Favorites\Downloads\IMG_20180820_1454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41" y="2702587"/>
            <a:ext cx="3314210" cy="23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6" descr="C:\Users\Гульсина\Desktop\поиск\lINcJ_JGcU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r="3558"/>
          <a:stretch/>
        </p:blipFill>
        <p:spPr bwMode="auto">
          <a:xfrm>
            <a:off x="5004048" y="2702587"/>
            <a:ext cx="3417790" cy="229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7" descr="C:\Users\Гульсина\Desktop\поиск\yDif3PVDrh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41" y="267494"/>
            <a:ext cx="3312368" cy="221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3"/>
          <a:stretch/>
        </p:blipFill>
        <p:spPr bwMode="auto">
          <a:xfrm>
            <a:off x="5004048" y="286023"/>
            <a:ext cx="3417789" cy="221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541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9473" y="1495693"/>
            <a:ext cx="23604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</a:t>
            </a:r>
            <a:r>
              <a:rPr lang="ru-RU" sz="20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человек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пенсионного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возраста </a:t>
            </a:r>
            <a:endParaRPr lang="ru-RU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1491630"/>
            <a:ext cx="5040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 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человек</a:t>
            </a:r>
            <a:endParaRPr lang="ru-RU" sz="600" b="1" dirty="0" smtClean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9"/>
          <p:cNvSpPr>
            <a:spLocks noChangeArrowheads="1"/>
          </p:cNvSpPr>
          <p:nvPr/>
        </p:nvSpPr>
        <p:spPr bwMode="auto">
          <a:xfrm>
            <a:off x="107504" y="51470"/>
            <a:ext cx="88566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Потребность в педагогических кадрах</a:t>
            </a:r>
            <a:endParaRPr lang="ru-RU" alt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1763688" y="3025284"/>
            <a:ext cx="8856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потребность </a:t>
            </a:r>
          </a:p>
          <a:p>
            <a:pPr algn="ctr"/>
            <a:r>
              <a:rPr lang="ru-RU" alt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педагогических </a:t>
            </a:r>
          </a:p>
          <a:p>
            <a:pPr algn="ctr"/>
            <a:r>
              <a:rPr lang="ru-RU" alt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кадрах</a:t>
            </a:r>
            <a:endParaRPr lang="ru-RU" alt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41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72956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Нижнеуслонский</a:t>
            </a:r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детский сад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7" name="Picture 3" descr="C:\Users\IT.IT-PC\Desktop\print_4119567_31114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8"/>
          <a:stretch/>
        </p:blipFill>
        <p:spPr bwMode="auto">
          <a:xfrm>
            <a:off x="3419872" y="615840"/>
            <a:ext cx="233349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IT.IT-PC\Desktop\print_4119567_3111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4" y="622133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IT.IT-PC\Desktop\print_4119567_31114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6" y="2903796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IT.IT-PC\Desktop\print_4119567_31114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4" y="2932030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IT.IT-PC\Desktop\print_4119567_31114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7774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575" y="4291811"/>
            <a:ext cx="3182281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Затраты: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Бюджет РТ – 13,1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Местный бюджет – 1,5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11272" name="Picture 8" descr="C:\Users\IT.IT-PC\Desktop\print_4119567_311159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r="24763"/>
          <a:stretch/>
        </p:blipFill>
        <p:spPr bwMode="auto">
          <a:xfrm>
            <a:off x="3419872" y="2932030"/>
            <a:ext cx="233349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F:\Фотоматериалы\2018\детсад моркваши\DSC_6937_0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" y="2859782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72956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Набережно-</a:t>
            </a:r>
            <a:r>
              <a:rPr lang="ru-RU" sz="16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Морквашский</a:t>
            </a:r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детский сад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4227934"/>
            <a:ext cx="3182281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Затраты: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Бюджет РТ – 46,3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Местный бюджет – 7,7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12291" name="Picture 3" descr="F:\Фотоматериалы\2018\детсад моркваши\DSC_6818_0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4484"/>
          <a:stretch/>
        </p:blipFill>
        <p:spPr bwMode="auto">
          <a:xfrm>
            <a:off x="3287058" y="627546"/>
            <a:ext cx="2507455" cy="216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Фотоматериалы\2018\детсад моркваши\DSC_6823_00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4484"/>
          <a:stretch/>
        </p:blipFill>
        <p:spPr bwMode="auto">
          <a:xfrm>
            <a:off x="3318272" y="2868742"/>
            <a:ext cx="2507455" cy="216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:\Фотоматериалы\2018\детсад моркваши\DSC_6809_0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85" y="2868742"/>
            <a:ext cx="3240000" cy="216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:\Фотоматериалы\2018\детсад моркваши\DSC_6811_00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85" y="627534"/>
            <a:ext cx="3240000" cy="216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Фотоматериалы\2018\детсад моркваши\DSC_6958_00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" y="627534"/>
            <a:ext cx="3240000" cy="216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public\доклад 2019\на 21 февраля 2019г\майдан\IMG-20180921-WA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915566"/>
            <a:ext cx="432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public\доклад 2019\на 21 февраля 2019г\майдан\IMG-20180921-WA0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432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9592" y="72956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Майданская</a:t>
            </a:r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НОШ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72956"/>
            <a:ext cx="813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Стажировочная</a:t>
            </a:r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площадка в МБОУ «</a:t>
            </a:r>
            <a:r>
              <a:rPr lang="ru-RU" sz="16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Верхнеуслонская</a:t>
            </a:r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гимназия»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362" name="Picture 2" descr="G:\public\доклад 2019\2018-19г\базовая площадка\IMG_20180824_093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" y="2753481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public\доклад 2019\2018-19г\базовая площадка\IMG_20180823_081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60" y="2753481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:\public\доклад 2019\2018-19г\базовая площадка\IMG_20180823_100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43" y="555526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G:\public\доклад 2019\2018-19г\базовая площадка\IMG_20180823_1138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60352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G:\public\доклад 2019\2018-19г\базовая площадка\IMG_20180823_1157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5526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G:\public\доклад 2019\2018-19г\базовая площадка\IMG_20180823_1217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" y="572546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72956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МБОУ «</a:t>
            </a:r>
            <a:r>
              <a:rPr lang="ru-RU" sz="1600" b="1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Верхнеуслонская</a:t>
            </a:r>
            <a:r>
              <a:rPr lang="ru-RU" sz="1600" b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гимназия»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338" name="Picture 2" descr="G:\public\доклад 2019\на 21 февраля 2019г\гимназия\IMG_20190215_165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04726"/>
            <a:ext cx="2870652" cy="38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public\доклад 2019\на 21 февраля 2019г\гимназия\IMG_20190215_165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74" y="704726"/>
            <a:ext cx="2870652" cy="38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public\доклад 2019\на 21 февраля 2019г\гимназия\IMG_20190215_1653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4726"/>
            <a:ext cx="2870652" cy="38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0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260648" y="51470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Здравоохранение</a:t>
            </a:r>
            <a:r>
              <a:rPr lang="en-US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Рейтинг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464961"/>
              </p:ext>
            </p:extLst>
          </p:nvPr>
        </p:nvGraphicFramePr>
        <p:xfrm>
          <a:off x="3275856" y="677203"/>
          <a:ext cx="6562116" cy="4327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669733" y="2139702"/>
            <a:ext cx="1283166" cy="1283164"/>
            <a:chOff x="2832" y="1728"/>
            <a:chExt cx="907" cy="907"/>
          </a:xfrm>
        </p:grpSpPr>
        <p:sp>
          <p:nvSpPr>
            <p:cNvPr id="7" name="Oval 96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tint val="0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Oval 97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alpha val="32001"/>
                  </a:srgbClr>
                </a:gs>
                <a:gs pos="100000">
                  <a:srgbClr val="3965E1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98"/>
            <p:cNvSpPr>
              <a:spLocks noChangeArrowheads="1"/>
            </p:cNvSpPr>
            <p:nvPr/>
          </p:nvSpPr>
          <p:spPr bwMode="gray">
            <a:xfrm>
              <a:off x="2889" y="178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shade val="54118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Oval 100"/>
            <p:cNvSpPr>
              <a:spLocks noChangeArrowheads="1"/>
            </p:cNvSpPr>
            <p:nvPr/>
          </p:nvSpPr>
          <p:spPr bwMode="gray">
            <a:xfrm>
              <a:off x="2928" y="1833"/>
              <a:ext cx="709" cy="709"/>
            </a:xfrm>
            <a:prstGeom prst="ellipse">
              <a:avLst/>
            </a:prstGeom>
            <a:gradFill rotWithShape="1">
              <a:gsLst>
                <a:gs pos="0">
                  <a:srgbClr val="3965E1"/>
                </a:gs>
                <a:gs pos="100000">
                  <a:srgbClr val="3965E1">
                    <a:gamma/>
                    <a:shade val="588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1" name="Group 101"/>
            <p:cNvGrpSpPr>
              <a:grpSpLocks/>
            </p:cNvGrpSpPr>
            <p:nvPr/>
          </p:nvGrpSpPr>
          <p:grpSpPr bwMode="auto">
            <a:xfrm>
              <a:off x="2946" y="1842"/>
              <a:ext cx="687" cy="688"/>
              <a:chOff x="4166" y="1706"/>
              <a:chExt cx="1252" cy="1252"/>
            </a:xfrm>
          </p:grpSpPr>
          <p:sp>
            <p:nvSpPr>
              <p:cNvPr id="12" name="Oval 10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Oval 10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Oval 10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Oval 10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885757" y="2355726"/>
            <a:ext cx="80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44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0000"/>
                </a:solidFill>
                <a:latin typeface="Arial" charset="0"/>
              </a:rPr>
              <a:t>место</a:t>
            </a:r>
          </a:p>
        </p:txBody>
      </p:sp>
      <p:grpSp>
        <p:nvGrpSpPr>
          <p:cNvPr id="17" name="Group 95"/>
          <p:cNvGrpSpPr>
            <a:grpSpLocks/>
          </p:cNvGrpSpPr>
          <p:nvPr/>
        </p:nvGrpSpPr>
        <p:grpSpPr bwMode="auto">
          <a:xfrm>
            <a:off x="2397925" y="2152682"/>
            <a:ext cx="1283166" cy="1283164"/>
            <a:chOff x="2832" y="1728"/>
            <a:chExt cx="907" cy="907"/>
          </a:xfrm>
        </p:grpSpPr>
        <p:sp>
          <p:nvSpPr>
            <p:cNvPr id="18" name="Oval 96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tint val="0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Oval 97"/>
            <p:cNvSpPr>
              <a:spLocks noChangeArrowheads="1"/>
            </p:cNvSpPr>
            <p:nvPr/>
          </p:nvSpPr>
          <p:spPr bwMode="gray">
            <a:xfrm>
              <a:off x="2832" y="1728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alpha val="32001"/>
                  </a:srgbClr>
                </a:gs>
                <a:gs pos="100000">
                  <a:srgbClr val="3965E1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Oval 98"/>
            <p:cNvSpPr>
              <a:spLocks noChangeArrowheads="1"/>
            </p:cNvSpPr>
            <p:nvPr/>
          </p:nvSpPr>
          <p:spPr bwMode="gray">
            <a:xfrm>
              <a:off x="2889" y="1788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3965E1">
                    <a:gamma/>
                    <a:shade val="54118"/>
                    <a:invGamma/>
                  </a:srgbClr>
                </a:gs>
                <a:gs pos="50000">
                  <a:srgbClr val="3965E1"/>
                </a:gs>
                <a:gs pos="100000">
                  <a:srgbClr val="3965E1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Oval 100"/>
            <p:cNvSpPr>
              <a:spLocks noChangeArrowheads="1"/>
            </p:cNvSpPr>
            <p:nvPr/>
          </p:nvSpPr>
          <p:spPr bwMode="gray">
            <a:xfrm>
              <a:off x="2928" y="1833"/>
              <a:ext cx="709" cy="709"/>
            </a:xfrm>
            <a:prstGeom prst="ellipse">
              <a:avLst/>
            </a:prstGeom>
            <a:gradFill rotWithShape="1">
              <a:gsLst>
                <a:gs pos="0">
                  <a:srgbClr val="3965E1"/>
                </a:gs>
                <a:gs pos="100000">
                  <a:srgbClr val="3965E1">
                    <a:gamma/>
                    <a:shade val="588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2" name="Group 101"/>
            <p:cNvGrpSpPr>
              <a:grpSpLocks/>
            </p:cNvGrpSpPr>
            <p:nvPr/>
          </p:nvGrpSpPr>
          <p:grpSpPr bwMode="auto">
            <a:xfrm>
              <a:off x="2946" y="1842"/>
              <a:ext cx="687" cy="688"/>
              <a:chOff x="4166" y="1706"/>
              <a:chExt cx="1252" cy="1252"/>
            </a:xfrm>
          </p:grpSpPr>
          <p:sp>
            <p:nvSpPr>
              <p:cNvPr id="23" name="Oval 10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Oval 10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Oval 10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Oval 10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2671845" y="2355726"/>
            <a:ext cx="80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45</a:t>
            </a:r>
          </a:p>
          <a:p>
            <a:pPr algn="ctr" eaLnBrk="0" hangingPunct="0"/>
            <a:r>
              <a:rPr lang="ru-RU" sz="1600" dirty="0" smtClean="0">
                <a:solidFill>
                  <a:srgbClr val="FF0000"/>
                </a:solidFill>
                <a:latin typeface="Arial" charset="0"/>
              </a:rPr>
              <a:t>место</a:t>
            </a:r>
            <a:endParaRPr lang="ru-RU" sz="1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2754" y="1763926"/>
            <a:ext cx="2039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2016г.</a:t>
            </a:r>
            <a:endParaRPr lang="ru-RU" sz="1600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57330" y="432996"/>
            <a:ext cx="2039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2018г.</a:t>
            </a:r>
            <a:endParaRPr lang="ru-RU" sz="1600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100946" y="1786675"/>
            <a:ext cx="2039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2017г.</a:t>
            </a:r>
            <a:endParaRPr lang="ru-RU" sz="1600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5746" y="118094"/>
            <a:ext cx="5179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Демографическая</a:t>
            </a:r>
            <a:r>
              <a:rPr lang="ru-RU" sz="1600" b="1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ситуация </a:t>
            </a:r>
            <a:r>
              <a:rPr lang="ru-RU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(человек)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5533222"/>
              </p:ext>
            </p:extLst>
          </p:nvPr>
        </p:nvGraphicFramePr>
        <p:xfrm>
          <a:off x="1524000" y="62753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public\85let\презентации и материалы к 85 летию района\Новая папка (5)\DSC_04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3268"/>
          <a:stretch/>
        </p:blipFill>
        <p:spPr bwMode="auto">
          <a:xfrm>
            <a:off x="467944" y="835149"/>
            <a:ext cx="3600000" cy="19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0268" y="381893"/>
            <a:ext cx="2611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Научно-производственная </a:t>
            </a:r>
            <a:endParaRPr lang="ru-RU" sz="1200" b="1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фирма </a:t>
            </a:r>
            <a:r>
              <a:rPr lang="ru-RU" sz="12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12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Геоник</a:t>
            </a:r>
            <a:r>
              <a:rPr lang="ru-RU" sz="12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</p:txBody>
      </p:sp>
      <p:pic>
        <p:nvPicPr>
          <p:cNvPr id="5" name="Рисунок 4" descr="IMG_3345.jpg"/>
          <p:cNvPicPr>
            <a:picLocks noChangeAspect="1"/>
          </p:cNvPicPr>
          <p:nvPr/>
        </p:nvPicPr>
        <p:blipFill rotWithShape="1">
          <a:blip r:embed="rId4"/>
          <a:srcRect t="13267" b="8108"/>
          <a:stretch/>
        </p:blipFill>
        <p:spPr>
          <a:xfrm>
            <a:off x="467944" y="3075806"/>
            <a:ext cx="3600000" cy="199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929408" y="23557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Агрофирма «Верхний Услон»</a:t>
            </a:r>
            <a:endParaRPr lang="ru-RU" sz="14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 descr="G:\doklad 2017\prom\img_00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3" b="10554"/>
          <a:stretch/>
        </p:blipFill>
        <p:spPr bwMode="auto">
          <a:xfrm>
            <a:off x="5004448" y="843558"/>
            <a:ext cx="3600000" cy="195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20072" y="411510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Шеланговский</a:t>
            </a:r>
            <a:r>
              <a:rPr lang="ru-RU" sz="12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кирпичный </a:t>
            </a:r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завод </a:t>
            </a:r>
          </a:p>
          <a:p>
            <a:pPr algn="ctr"/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«Керамика Синтез»</a:t>
            </a:r>
            <a:endParaRPr lang="ru-RU" sz="12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G:\public\Доклад 2018\6 мая (18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8" b="7141"/>
          <a:stretch/>
        </p:blipFill>
        <p:spPr bwMode="auto">
          <a:xfrm>
            <a:off x="5004448" y="3147814"/>
            <a:ext cx="3600000" cy="19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78402" y="2715766"/>
            <a:ext cx="3259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Филиал ОАО «</a:t>
            </a:r>
            <a:r>
              <a:rPr lang="ru-RU" sz="12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Татагрохимсервис</a:t>
            </a:r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  <a:p>
            <a:pPr algn="ctr"/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12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Матюшинский</a:t>
            </a:r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карьер»</a:t>
            </a:r>
            <a:endParaRPr lang="ru-RU" sz="12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000" y="-45223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Взаимодействие ЦРБ </a:t>
            </a:r>
            <a:endParaRPr lang="ru-RU" sz="1600" b="1" dirty="0" smtClean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</a:t>
            </a:r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ГАУЗ «Городская клиническая больница №7» 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г.Казани</a:t>
            </a:r>
            <a:endParaRPr lang="ru-RU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http://tatarstan.ru/file/photoreport2/view_4344547_32499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2744113"/>
            <a:ext cx="3600000" cy="201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://tatarstan.ru/file/photoreport2/view_4344547_32499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600196"/>
            <a:ext cx="3600000" cy="201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http://tatarstan.ru/file/photoreport2/view_4344547_32499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920" y="2747288"/>
            <a:ext cx="3600000" cy="201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http://tatarstan.ru/file/photoreport2/view_4344547_32499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920" y="598816"/>
            <a:ext cx="3600000" cy="2016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domofoto.ru/photo/00/48/14/481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2488" y="1707654"/>
            <a:ext cx="2286016" cy="152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6"/>
          <p:cNvGrpSpPr>
            <a:grpSpLocks/>
          </p:cNvGrpSpPr>
          <p:nvPr/>
        </p:nvGrpSpPr>
        <p:grpSpPr bwMode="auto">
          <a:xfrm>
            <a:off x="7740352" y="555526"/>
            <a:ext cx="1107458" cy="1107458"/>
            <a:chOff x="354559" y="1142878"/>
            <a:chExt cx="1928826" cy="1928932"/>
          </a:xfrm>
        </p:grpSpPr>
        <p:sp>
          <p:nvSpPr>
            <p:cNvPr id="16" name="Овал 15"/>
            <p:cNvSpPr/>
            <p:nvPr/>
          </p:nvSpPr>
          <p:spPr>
            <a:xfrm>
              <a:off x="354559" y="1142878"/>
              <a:ext cx="1925424" cy="1928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7" name="Picture 3" descr="C:\Users\user\Desktop\црб (1)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1142984"/>
              <a:ext cx="1926227" cy="19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 descr="C:\Users\IT.IT-PC\Desktop\152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" r="18123" b="59871"/>
          <a:stretch/>
        </p:blipFill>
        <p:spPr bwMode="auto">
          <a:xfrm>
            <a:off x="7470932" y="3435846"/>
            <a:ext cx="1647790" cy="108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72956"/>
            <a:ext cx="4341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Медицинский центр в </a:t>
            </a:r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г.Иннополис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4" descr="G:\doklad 2017\Здравоохранение\d3d3LmhlYWx0aHluYXRpb24ucnUvaW1hZ2VzL2lzc3Vlcy9qdW4xNi9pbm5vcG9saXMyLmpwZz9fX2lkPTgxND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" b="17417"/>
          <a:stretch/>
        </p:blipFill>
        <p:spPr bwMode="auto">
          <a:xfrm>
            <a:off x="4690796" y="555526"/>
            <a:ext cx="4320000" cy="230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:\doklad 2017\Здравоохранение\2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1" b="2361"/>
          <a:stretch/>
        </p:blipFill>
        <p:spPr bwMode="auto">
          <a:xfrm>
            <a:off x="175056" y="555526"/>
            <a:ext cx="4320000" cy="230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G:\doklad 2017\Здравоохранение\Oborudovanie-8-1-1024x68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" b="19913"/>
          <a:stretch/>
        </p:blipFill>
        <p:spPr bwMode="auto">
          <a:xfrm>
            <a:off x="175056" y="2959330"/>
            <a:ext cx="4320000" cy="213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G:\doklad 2017\Здравоохранение\23035df42a21b73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2"/>
          <a:stretch/>
        </p:blipFill>
        <p:spPr bwMode="auto">
          <a:xfrm>
            <a:off x="4690796" y="2959330"/>
            <a:ext cx="4320000" cy="213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/>
          <a:srcRect t="4734" b="26166"/>
          <a:stretch/>
        </p:blipFill>
        <p:spPr bwMode="auto">
          <a:xfrm>
            <a:off x="215984" y="604714"/>
            <a:ext cx="4212000" cy="21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4"/>
          <a:srcRect t="15451" b="15451"/>
          <a:stretch/>
        </p:blipFill>
        <p:spPr bwMode="auto">
          <a:xfrm>
            <a:off x="4667696" y="604714"/>
            <a:ext cx="4212000" cy="21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5"/>
          <a:srcRect b="6116"/>
          <a:stretch/>
        </p:blipFill>
        <p:spPr bwMode="auto">
          <a:xfrm>
            <a:off x="4680480" y="2867688"/>
            <a:ext cx="4212000" cy="222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6"/>
          <a:srcRect t="4261" b="1844"/>
          <a:stretch/>
        </p:blipFill>
        <p:spPr bwMode="auto">
          <a:xfrm>
            <a:off x="215984" y="2867688"/>
            <a:ext cx="4212000" cy="222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6847" y="4507255"/>
            <a:ext cx="2712602" cy="58477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Затраты: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Бюджет РТ – 32,5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72920" y="42178"/>
            <a:ext cx="5923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Поликлиника </a:t>
            </a:r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Центральной районной больницы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админ\Desktop\выступление на 13.06.2017г\фото к выступлению\оборудование-2017\стомат.установка.jpg"/>
          <p:cNvPicPr>
            <a:picLocks noChangeAspect="1" noChangeArrowheads="1"/>
          </p:cNvPicPr>
          <p:nvPr/>
        </p:nvPicPr>
        <p:blipFill>
          <a:blip r:embed="rId3"/>
          <a:srcRect r="6122"/>
          <a:stretch>
            <a:fillRect/>
          </a:stretch>
        </p:blipFill>
        <p:spPr bwMode="auto">
          <a:xfrm>
            <a:off x="6516216" y="627534"/>
            <a:ext cx="2491770" cy="1493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C:\Users\админ\Desktop\выступление на 13.06.2017г\фото к выступлению\оборудование-2017\20170608_131958.jpg"/>
          <p:cNvPicPr>
            <a:picLocks noChangeAspect="1" noChangeArrowheads="1"/>
          </p:cNvPicPr>
          <p:nvPr/>
        </p:nvPicPr>
        <p:blipFill>
          <a:blip r:embed="rId4"/>
          <a:srcRect b="13068"/>
          <a:stretch>
            <a:fillRect/>
          </a:stretch>
        </p:blipFill>
        <p:spPr bwMode="auto">
          <a:xfrm>
            <a:off x="2771800" y="627534"/>
            <a:ext cx="116470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C:\Users\админ\Desktop\выступление на 13.06.2017г\фото к выступлению\оборудование-2017\20170608_132717.jpg"/>
          <p:cNvPicPr>
            <a:picLocks noChangeAspect="1" noChangeArrowheads="1"/>
          </p:cNvPicPr>
          <p:nvPr/>
        </p:nvPicPr>
        <p:blipFill>
          <a:blip r:embed="rId5"/>
          <a:srcRect l="17187" r="17187"/>
          <a:stretch>
            <a:fillRect/>
          </a:stretch>
        </p:blipFill>
        <p:spPr bwMode="auto">
          <a:xfrm>
            <a:off x="2051720" y="2536997"/>
            <a:ext cx="1512245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C:\Users\админ\Desktop\выступление на 13.06.2017г\фото к выступлению\оборудование-2017\20170608_132951.jpg"/>
          <p:cNvPicPr>
            <a:picLocks noChangeAspect="1" noChangeArrowheads="1"/>
          </p:cNvPicPr>
          <p:nvPr/>
        </p:nvPicPr>
        <p:blipFill>
          <a:blip r:embed="rId6"/>
          <a:srcRect l="17969" r="19531"/>
          <a:stretch>
            <a:fillRect/>
          </a:stretch>
        </p:blipFill>
        <p:spPr bwMode="auto">
          <a:xfrm>
            <a:off x="5081385" y="3906212"/>
            <a:ext cx="1320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C:\Users\админ\Desktop\выступление на 13.06.2017г\фото к выступлению\оборудование-2017\20170608_133411.jpg"/>
          <p:cNvPicPr>
            <a:picLocks noChangeAspect="1" noChangeArrowheads="1"/>
          </p:cNvPicPr>
          <p:nvPr/>
        </p:nvPicPr>
        <p:blipFill>
          <a:blip r:embed="rId7"/>
          <a:srcRect t="12500"/>
          <a:stretch>
            <a:fillRect/>
          </a:stretch>
        </p:blipFill>
        <p:spPr bwMode="auto">
          <a:xfrm>
            <a:off x="179513" y="627534"/>
            <a:ext cx="115714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C:\Users\админ\Desktop\выступление на 13.06.2017г\фото к выступлению\оборудование-2017\20170608_134400.jpg"/>
          <p:cNvPicPr>
            <a:picLocks noChangeAspect="1" noChangeArrowheads="1"/>
          </p:cNvPicPr>
          <p:nvPr/>
        </p:nvPicPr>
        <p:blipFill>
          <a:blip r:embed="rId8"/>
          <a:srcRect b="13068"/>
          <a:stretch>
            <a:fillRect/>
          </a:stretch>
        </p:blipFill>
        <p:spPr bwMode="auto">
          <a:xfrm>
            <a:off x="1475656" y="627534"/>
            <a:ext cx="116470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1" descr="C:\Users\админ\Desktop\выступление на 13.06.2017г\фото к выступлению\оборудование-2017\20170608_135824.jpg"/>
          <p:cNvPicPr>
            <a:picLocks noChangeAspect="1" noChangeArrowheads="1"/>
          </p:cNvPicPr>
          <p:nvPr/>
        </p:nvPicPr>
        <p:blipFill>
          <a:blip r:embed="rId9"/>
          <a:srcRect t="4224" r="17391" b="13402"/>
          <a:stretch>
            <a:fillRect/>
          </a:stretch>
        </p:blipFill>
        <p:spPr bwMode="auto">
          <a:xfrm>
            <a:off x="4067944" y="627534"/>
            <a:ext cx="101517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2" descr="C:\Users\админ\Desktop\выступление на 13.06.2017г\фото к выступлению\оборудование-2017\20170608_140110.jpg"/>
          <p:cNvPicPr>
            <a:picLocks noChangeAspect="1" noChangeArrowheads="1"/>
          </p:cNvPicPr>
          <p:nvPr/>
        </p:nvPicPr>
        <p:blipFill>
          <a:blip r:embed="rId10"/>
          <a:srcRect l="28125" r="34375" b="34722"/>
          <a:stretch>
            <a:fillRect/>
          </a:stretch>
        </p:blipFill>
        <p:spPr bwMode="auto">
          <a:xfrm>
            <a:off x="5082590" y="2536998"/>
            <a:ext cx="1322925" cy="1296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 descr="C:\Users\админ\Desktop\выступление на 13.06.2017г\фото к выступлению\оборудование-2017\20170608_140407.jpg"/>
          <p:cNvPicPr>
            <a:picLocks noChangeAspect="1" noChangeArrowheads="1"/>
          </p:cNvPicPr>
          <p:nvPr/>
        </p:nvPicPr>
        <p:blipFill>
          <a:blip r:embed="rId11"/>
          <a:srcRect t="12784"/>
          <a:stretch>
            <a:fillRect/>
          </a:stretch>
        </p:blipFill>
        <p:spPr bwMode="auto">
          <a:xfrm>
            <a:off x="5220072" y="627534"/>
            <a:ext cx="116091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5" descr="C:\Users\админ\Desktop\выступление на 13.06.2017г\фото к выступлению\оборудование-2017\20170608_131138.jpg"/>
          <p:cNvPicPr>
            <a:picLocks noChangeAspect="1" noChangeArrowheads="1"/>
          </p:cNvPicPr>
          <p:nvPr/>
        </p:nvPicPr>
        <p:blipFill>
          <a:blip r:embed="rId12"/>
          <a:srcRect l="19531" t="4166" r="26562"/>
          <a:stretch>
            <a:fillRect/>
          </a:stretch>
        </p:blipFill>
        <p:spPr bwMode="auto">
          <a:xfrm>
            <a:off x="3698303" y="2536997"/>
            <a:ext cx="1296001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6" descr="C:\Users\админ\Desktop\выступление на 13.06.2017г\фото к выступлению\оборудование-2017\20170608_132315.jpg"/>
          <p:cNvPicPr>
            <a:picLocks noChangeAspect="1" noChangeArrowheads="1"/>
          </p:cNvPicPr>
          <p:nvPr/>
        </p:nvPicPr>
        <p:blipFill>
          <a:blip r:embed="rId13"/>
          <a:srcRect l="23437" t="15278" r="22656" b="18055"/>
          <a:stretch>
            <a:fillRect/>
          </a:stretch>
        </p:blipFill>
        <p:spPr bwMode="auto">
          <a:xfrm>
            <a:off x="2031675" y="3960212"/>
            <a:ext cx="155233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8" descr="C:\Users\админ\Desktop\выступление на 13.06.2017г\фото к выступлению\оборудование-2017\20170608_132839.jpg"/>
          <p:cNvPicPr>
            <a:picLocks noChangeAspect="1" noChangeArrowheads="1"/>
          </p:cNvPicPr>
          <p:nvPr/>
        </p:nvPicPr>
        <p:blipFill>
          <a:blip r:embed="rId14"/>
          <a:srcRect t="12924" b="30208"/>
          <a:stretch>
            <a:fillRect/>
          </a:stretch>
        </p:blipFill>
        <p:spPr bwMode="auto">
          <a:xfrm>
            <a:off x="3726104" y="3906212"/>
            <a:ext cx="1174799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516217" y="2179253"/>
            <a:ext cx="2491200" cy="140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6"/>
          <a:srcRect t="6308" r="12450" b="5530"/>
          <a:stretch/>
        </p:blipFill>
        <p:spPr bwMode="auto">
          <a:xfrm>
            <a:off x="6516216" y="3652390"/>
            <a:ext cx="2491200" cy="141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496" y="3963980"/>
            <a:ext cx="1878013" cy="105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336" y="2667396"/>
            <a:ext cx="1878013" cy="105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907704" y="72956"/>
            <a:ext cx="5505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Укрепление материально-технической базы</a:t>
            </a:r>
          </a:p>
        </p:txBody>
      </p:sp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к рейтингу за 2018 год\значимые мероприятия 2018 года\ФАП Печищи\отбор ФАП Печищи\2.jpg"/>
          <p:cNvPicPr>
            <a:picLocks noChangeAspect="1" noChangeArrowheads="1"/>
          </p:cNvPicPr>
          <p:nvPr/>
        </p:nvPicPr>
        <p:blipFill rotWithShape="1">
          <a:blip r:embed="rId3"/>
          <a:srcRect t="3864" b="12851"/>
          <a:stretch/>
        </p:blipFill>
        <p:spPr bwMode="auto">
          <a:xfrm>
            <a:off x="284039" y="627534"/>
            <a:ext cx="4071937" cy="226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user\Desktop\к рейтингу за 2018 год\значимые мероприятия 2018 года\ФАП Печищи\отбор ФАП Печищи\3.jpg"/>
          <p:cNvPicPr>
            <a:picLocks noChangeAspect="1" noChangeArrowheads="1"/>
          </p:cNvPicPr>
          <p:nvPr/>
        </p:nvPicPr>
        <p:blipFill rotWithShape="1">
          <a:blip r:embed="rId4"/>
          <a:srcRect t="17903" r="776" b="-1228"/>
          <a:stretch/>
        </p:blipFill>
        <p:spPr bwMode="auto">
          <a:xfrm>
            <a:off x="4630342" y="2909478"/>
            <a:ext cx="4046114" cy="226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user\Desktop\к рейтингу за 2018 год\значимые мероприятия 2018 года\ФАП Печищи\отбор ФАП Печищи\4.jpg"/>
          <p:cNvPicPr>
            <a:picLocks noChangeAspect="1" noChangeArrowheads="1"/>
          </p:cNvPicPr>
          <p:nvPr/>
        </p:nvPicPr>
        <p:blipFill rotWithShape="1">
          <a:blip r:embed="rId5"/>
          <a:srcRect t="18557"/>
          <a:stretch/>
        </p:blipFill>
        <p:spPr bwMode="auto">
          <a:xfrm>
            <a:off x="284039" y="2931790"/>
            <a:ext cx="4071937" cy="221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9599" y="4323668"/>
            <a:ext cx="3182281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2,8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Местный бюджет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– 0,3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" name="Picture 2" descr="C:\Users\user\Desktop\к рейтингу за 2018 год\значимые мероприятия 2018 года\ФАП Печищи\отбор ФАП Печищи\1.jpg"/>
          <p:cNvPicPr>
            <a:picLocks noChangeAspect="1" noChangeArrowheads="1"/>
          </p:cNvPicPr>
          <p:nvPr/>
        </p:nvPicPr>
        <p:blipFill rotWithShape="1">
          <a:blip r:embed="rId6"/>
          <a:srcRect b="2716"/>
          <a:stretch/>
        </p:blipFill>
        <p:spPr bwMode="auto">
          <a:xfrm>
            <a:off x="4644456" y="654928"/>
            <a:ext cx="4032000" cy="22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34896" y="103733"/>
            <a:ext cx="7037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Модульный фельдшерско-акушерский пункт</a:t>
            </a:r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н.п.Печищи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Канаш открытие нового ФАП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9632" y="555526"/>
            <a:ext cx="259228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AutoShape 140"/>
          <p:cNvSpPr>
            <a:spLocks noChangeArrowheads="1"/>
          </p:cNvSpPr>
          <p:nvPr/>
        </p:nvSpPr>
        <p:spPr bwMode="auto">
          <a:xfrm>
            <a:off x="5348479" y="267494"/>
            <a:ext cx="3209075" cy="6975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altLang="ru-RU" b="1" dirty="0">
                <a:solidFill>
                  <a:srgbClr val="170CA4"/>
                </a:solidFill>
                <a:latin typeface="Verdana" pitchFamily="34" charset="0"/>
              </a:rPr>
              <a:t>БЕЗ МЕД.РАБОТНИКА </a:t>
            </a:r>
            <a:r>
              <a:rPr lang="ru-RU" altLang="ru-RU" sz="3600" b="1" dirty="0">
                <a:solidFill>
                  <a:srgbClr val="FF0000"/>
                </a:solidFill>
                <a:latin typeface="Verdana" pitchFamily="34" charset="0"/>
              </a:rPr>
              <a:t>4</a:t>
            </a:r>
            <a:endParaRPr lang="ru-RU" altLang="ru-RU" b="1" dirty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ru-RU" altLang="ru-RU" b="1" dirty="0">
                <a:solidFill>
                  <a:srgbClr val="170CA4"/>
                </a:solidFill>
                <a:latin typeface="Verdana" pitchFamily="34" charset="0"/>
              </a:rPr>
              <a:t>ФЕЛЬДШЕРСКО-АКУШЕРСКИХ </a:t>
            </a:r>
          </a:p>
          <a:p>
            <a:pPr algn="ctr"/>
            <a:r>
              <a:rPr lang="ru-RU" altLang="ru-RU" b="1" dirty="0">
                <a:solidFill>
                  <a:srgbClr val="170CA4"/>
                </a:solidFill>
                <a:latin typeface="Verdana" pitchFamily="34" charset="0"/>
              </a:rPr>
              <a:t>ПУНКТА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755576" y="2355726"/>
            <a:ext cx="3787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170CA4"/>
                </a:solidFill>
                <a:latin typeface="Verdana" pitchFamily="34" charset="0"/>
              </a:rPr>
              <a:t>Заведующие ФАП </a:t>
            </a:r>
          </a:p>
          <a:p>
            <a:pPr algn="ctr"/>
            <a:r>
              <a:rPr lang="ru-RU" altLang="ru-RU" b="1" dirty="0">
                <a:solidFill>
                  <a:srgbClr val="170CA4"/>
                </a:solidFill>
                <a:latin typeface="Verdana" pitchFamily="34" charset="0"/>
              </a:rPr>
              <a:t>пенсионного возраста:</a:t>
            </a: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5617577" y="1290122"/>
            <a:ext cx="26988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 err="1">
                <a:solidFill>
                  <a:srgbClr val="170CA4"/>
                </a:solidFill>
                <a:latin typeface="Verdana" pitchFamily="34" charset="0"/>
              </a:rPr>
              <a:t>Вахитовский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 ФАП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Октябрьский ФАП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 err="1">
                <a:solidFill>
                  <a:srgbClr val="170CA4"/>
                </a:solidFill>
                <a:latin typeface="Verdana" pitchFamily="34" charset="0"/>
              </a:rPr>
              <a:t>Кураловский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 ФАП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Соболевской ФАП</a:t>
            </a: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1331640" y="2855714"/>
            <a:ext cx="357148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- </a:t>
            </a:r>
            <a:r>
              <a:rPr lang="ru-RU" sz="1600" dirty="0" err="1">
                <a:solidFill>
                  <a:srgbClr val="170CA4"/>
                </a:solidFill>
                <a:latin typeface="Verdana" pitchFamily="34" charset="0"/>
              </a:rPr>
              <a:t>Кильдеевский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 ФАП;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- Никольский ФАП;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- </a:t>
            </a:r>
            <a:r>
              <a:rPr lang="ru-RU" sz="1600" dirty="0" err="1">
                <a:solidFill>
                  <a:srgbClr val="170CA4"/>
                </a:solidFill>
                <a:latin typeface="Verdana" pitchFamily="34" charset="0"/>
              </a:rPr>
              <a:t>Клянчинский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 ФАП;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- </a:t>
            </a:r>
            <a:r>
              <a:rPr lang="ru-RU" sz="1600" dirty="0" err="1">
                <a:solidFill>
                  <a:srgbClr val="170CA4"/>
                </a:solidFill>
                <a:latin typeface="Verdana" pitchFamily="34" charset="0"/>
              </a:rPr>
              <a:t>Ташевский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 ФАП;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- </a:t>
            </a:r>
            <a:r>
              <a:rPr lang="ru-RU" sz="1600" dirty="0" err="1">
                <a:solidFill>
                  <a:srgbClr val="170CA4"/>
                </a:solidFill>
                <a:latin typeface="Verdana" pitchFamily="34" charset="0"/>
              </a:rPr>
              <a:t>Печищинский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 ФАП;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- </a:t>
            </a:r>
            <a:r>
              <a:rPr lang="ru-RU" sz="1600" dirty="0" err="1">
                <a:solidFill>
                  <a:srgbClr val="170CA4"/>
                </a:solidFill>
                <a:latin typeface="Verdana" pitchFamily="34" charset="0"/>
              </a:rPr>
              <a:t>Коргузинский</a:t>
            </a:r>
            <a:r>
              <a:rPr lang="ru-RU" sz="1600" dirty="0">
                <a:solidFill>
                  <a:srgbClr val="170CA4"/>
                </a:solidFill>
                <a:latin typeface="Verdana" pitchFamily="34" charset="0"/>
              </a:rPr>
              <a:t> ФАП.</a:t>
            </a:r>
          </a:p>
        </p:txBody>
      </p:sp>
      <p:pic>
        <p:nvPicPr>
          <p:cNvPr id="7" name="Picture 3" descr="D:\public\доклад 2016\print_673377_10233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0072" y="2859782"/>
            <a:ext cx="3312368" cy="220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18912174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03733"/>
            <a:ext cx="3858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Спорт и молодежная политика</a:t>
            </a:r>
          </a:p>
        </p:txBody>
      </p:sp>
      <p:pic>
        <p:nvPicPr>
          <p:cNvPr id="4" name="Picture 4" descr="C:\Users\Sport\Desktop\План 85\print_1879347_18169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20681"/>
          <a:stretch/>
        </p:blipFill>
        <p:spPr bwMode="auto">
          <a:xfrm>
            <a:off x="4716016" y="3140277"/>
            <a:ext cx="3600000" cy="197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951554" y="332656"/>
            <a:ext cx="7076830" cy="6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Массовость занятия спортом</a:t>
            </a:r>
            <a:endParaRPr lang="ru-RU" sz="16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829189"/>
              </p:ext>
            </p:extLst>
          </p:nvPr>
        </p:nvGraphicFramePr>
        <p:xfrm>
          <a:off x="4681370" y="587242"/>
          <a:ext cx="4079005" cy="2424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2" descr="G:\doklad 2017\спорт\print_1760547_17579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5"/>
          <a:stretch/>
        </p:blipFill>
        <p:spPr bwMode="auto">
          <a:xfrm>
            <a:off x="539952" y="843558"/>
            <a:ext cx="3600000" cy="2201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T\Desktop\print_3527227_27092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23237"/>
          <a:stretch/>
        </p:blipFill>
        <p:spPr bwMode="auto">
          <a:xfrm>
            <a:off x="539552" y="3140277"/>
            <a:ext cx="3600000" cy="1972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23562" y="-99736"/>
            <a:ext cx="7076830" cy="6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Крытый плавательный бассейн «Жемчужина»</a:t>
            </a:r>
          </a:p>
        </p:txBody>
      </p:sp>
      <p:pic>
        <p:nvPicPr>
          <p:cNvPr id="7170" name="Picture 2" descr="C:\Users\IT.IT-PC\Desktop\print_4166307_3139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74" y="2067854"/>
            <a:ext cx="216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T.IT-PC\Desktop\print_4166307_3139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77" y="3579970"/>
            <a:ext cx="2160000" cy="144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T.IT-PC\Desktop\print_4166307_3139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6" y="2859942"/>
            <a:ext cx="3240000" cy="216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IT.IT-PC\Desktop\print_4166307_31399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60173"/>
            <a:ext cx="3240000" cy="215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IT.IT-PC\Desktop\print_4166307_31400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6" y="584860"/>
            <a:ext cx="3240000" cy="2159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IT.IT-PC\Desktop\print_4166307_31400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4442"/>
            <a:ext cx="3240000" cy="216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5877" y="4083918"/>
            <a:ext cx="3002745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</a:t>
            </a: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153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Местный бюджет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– 3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176" name="Picture 8" descr="C:\Users\IT.IT-PC\Desktop\print_4166307_31400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74" y="584860"/>
            <a:ext cx="216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673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23562" y="-99736"/>
            <a:ext cx="7076830" cy="6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Тренировка сборной команды Колумбии</a:t>
            </a:r>
          </a:p>
        </p:txBody>
      </p:sp>
      <p:pic>
        <p:nvPicPr>
          <p:cNvPr id="14337" name="Picture 1" descr="G:\public\доклад 2019\сборная колумбии\DSCN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62" y="555527"/>
            <a:ext cx="287967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:\public\доклад 2019\сборная колумбии\DSCN99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62" y="2787774"/>
            <a:ext cx="287967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public\доклад 2019\сборная колумбии\DSCN99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4" y="2787774"/>
            <a:ext cx="287967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public\доклад 2019\сборная колумбии\DSCN00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5527"/>
            <a:ext cx="287967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G:\public\доклад 2019\сборная колумбии\DSCN00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94119"/>
            <a:ext cx="287967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:\public\доклад 2019\сборная колумбии\DSCN996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5526"/>
            <a:ext cx="287967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2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port\Desktop\сессия\print_3011107_24440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65"/>
          <a:stretch/>
        </p:blipFill>
        <p:spPr bwMode="auto">
          <a:xfrm>
            <a:off x="6012160" y="555526"/>
            <a:ext cx="3096344" cy="4550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port\Desktop\Новая папка (2)\print_3614027_27692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/>
          <a:stretch/>
        </p:blipFill>
        <p:spPr bwMode="auto">
          <a:xfrm>
            <a:off x="35496" y="555526"/>
            <a:ext cx="3128073" cy="236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port\Desktop\Новая папка (2)\print_3764447_28566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 b="2068"/>
          <a:stretch/>
        </p:blipFill>
        <p:spPr bwMode="auto">
          <a:xfrm>
            <a:off x="35496" y="2958957"/>
            <a:ext cx="3136214" cy="2146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IT.IT-PC\Desktop\print_4859707_35666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1"/>
          <a:stretch/>
        </p:blipFill>
        <p:spPr bwMode="auto">
          <a:xfrm>
            <a:off x="3243362" y="555526"/>
            <a:ext cx="2719381" cy="247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port\AppData\Local\Temp\IMG_13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91" y="3147814"/>
            <a:ext cx="2741352" cy="195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517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2556792" y="411510"/>
            <a:ext cx="8877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Отгружено товаров </a:t>
            </a:r>
          </a:p>
          <a:p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собственного производства, </a:t>
            </a:r>
            <a:r>
              <a:rPr lang="ru-RU" sz="12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млрд.руб</a:t>
            </a:r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2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808280"/>
              </p:ext>
            </p:extLst>
          </p:nvPr>
        </p:nvGraphicFramePr>
        <p:xfrm>
          <a:off x="-26268" y="1554510"/>
          <a:ext cx="4195936" cy="1735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252536" y="4371950"/>
            <a:ext cx="90571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Индекс промышленного производства за январь-декабрь 2018 года составил </a:t>
            </a:r>
            <a:r>
              <a:rPr lang="ru-RU" sz="12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94,4</a:t>
            </a:r>
            <a:r>
              <a:rPr lang="ru-RU" sz="12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endParaRPr lang="ru-RU" sz="12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55776" y="4115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Отгружено товаров собственного </a:t>
            </a:r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производства </a:t>
            </a:r>
          </a:p>
          <a:p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 2018 </a:t>
            </a:r>
            <a:r>
              <a:rPr lang="ru-RU" sz="12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год в разрезе близлежащих </a:t>
            </a:r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районов, </a:t>
            </a:r>
            <a:r>
              <a:rPr lang="ru-RU" sz="12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2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2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9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5306734"/>
              </p:ext>
            </p:extLst>
          </p:nvPr>
        </p:nvGraphicFramePr>
        <p:xfrm>
          <a:off x="3635896" y="1347614"/>
          <a:ext cx="518457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 rot="18971350">
            <a:off x="3872397" y="3484008"/>
            <a:ext cx="1931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Верхнеуслонский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8933524">
            <a:off x="7025406" y="3399817"/>
            <a:ext cx="1107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Апастовский</a:t>
            </a:r>
            <a:endParaRPr lang="ru-RU" sz="1100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Sport\Desktop\Новая папка (2)\print_4228027_3175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65" y="627534"/>
            <a:ext cx="3001211" cy="217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Sport\Desktop\Новая папка (2)\print_4190747_31566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6"/>
          <a:stretch/>
        </p:blipFill>
        <p:spPr bwMode="auto">
          <a:xfrm>
            <a:off x="3164528" y="2859782"/>
            <a:ext cx="299164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port\Desktop\Новая папка (2)\print_4050027_3068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7535"/>
            <a:ext cx="3001211" cy="217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port\Desktop\Новая папка (2)\print_3424007_26551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2844141"/>
            <a:ext cx="3001211" cy="217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port\Desktop\Новая папка (2)\print_3424007_26551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"/>
          <a:stretch/>
        </p:blipFill>
        <p:spPr bwMode="auto">
          <a:xfrm>
            <a:off x="6208078" y="627534"/>
            <a:ext cx="282841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517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port\Downloads\DSCN67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2900"/>
          <a:stretch/>
        </p:blipFill>
        <p:spPr bwMode="auto">
          <a:xfrm>
            <a:off x="107504" y="638513"/>
            <a:ext cx="3351243" cy="217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public\доклад 2016\1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" b="9775"/>
          <a:stretch/>
        </p:blipFill>
        <p:spPr bwMode="auto">
          <a:xfrm>
            <a:off x="5797005" y="638513"/>
            <a:ext cx="3239491" cy="217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N:\doklad 2017\спорт\print_2156747_19507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2"/>
          <a:stretch/>
        </p:blipFill>
        <p:spPr bwMode="auto">
          <a:xfrm>
            <a:off x="107504" y="2931790"/>
            <a:ext cx="335124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T\Downloads\DSCN52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t="19542" r="31176"/>
          <a:stretch/>
        </p:blipFill>
        <p:spPr bwMode="auto">
          <a:xfrm>
            <a:off x="5797005" y="2931790"/>
            <a:ext cx="323949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:\doklad 2017\спорт\IMG_65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18242" r="12829"/>
          <a:stretch/>
        </p:blipFill>
        <p:spPr bwMode="auto">
          <a:xfrm>
            <a:off x="3559087" y="1059582"/>
            <a:ext cx="2093033" cy="1619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port\Downloads\DSCN61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2" b="14943"/>
          <a:stretch/>
        </p:blipFill>
        <p:spPr bwMode="auto">
          <a:xfrm>
            <a:off x="3562412" y="2931790"/>
            <a:ext cx="2089708" cy="147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77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023562" y="-99736"/>
            <a:ext cx="7076830" cy="6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Студенческий образовательный форум - 2018</a:t>
            </a:r>
          </a:p>
        </p:txBody>
      </p:sp>
      <p:pic>
        <p:nvPicPr>
          <p:cNvPr id="8194" name="Picture 2" descr="C:\Users\IT.IT-PC\Desktop\print_4190707_3156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12" y="699542"/>
            <a:ext cx="1944000" cy="10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T.IT-PC\Desktop\print_4190707_3156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9542"/>
            <a:ext cx="3528000" cy="1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IT.IT-PC\Desktop\print_4190707_31566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77" y="1851670"/>
            <a:ext cx="1944000" cy="10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IT.IT-PC\Desktop\print_4190707_31566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99542"/>
            <a:ext cx="3528000" cy="1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IT.IT-PC\Desktop\print_4190707_31566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04" y="2891506"/>
            <a:ext cx="3528000" cy="1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IT.IT-PC\Desktop\print_4190707_315664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/>
        </p:blipFill>
        <p:spPr bwMode="auto">
          <a:xfrm>
            <a:off x="3589977" y="3003798"/>
            <a:ext cx="1944000" cy="95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IT.IT-PC\Desktop\print_4190707_31566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91506"/>
            <a:ext cx="3528000" cy="1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IT.IT-PC\Desktop\print_4190707_31566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/>
          <a:stretch/>
        </p:blipFill>
        <p:spPr bwMode="auto">
          <a:xfrm>
            <a:off x="3589977" y="4011910"/>
            <a:ext cx="1944000" cy="10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30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023562" y="-99736"/>
            <a:ext cx="7076830" cy="6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600" b="1" dirty="0" err="1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</a:t>
            </a:r>
            <a:r>
              <a:rPr lang="en-US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детского</a:t>
            </a:r>
            <a:r>
              <a:rPr lang="en-US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творчества</a:t>
            </a:r>
            <a:endParaRPr lang="ru-RU" sz="16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18" name="Picture 2" descr="G:\public\Доклад 2018\ФОТО к докладу 2018 культура\IMG_09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3"/>
          <a:stretch/>
        </p:blipFill>
        <p:spPr bwMode="auto">
          <a:xfrm>
            <a:off x="35496" y="627535"/>
            <a:ext cx="360000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public\Доклад 2018\образ\IMG_09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7"/>
          <a:stretch/>
        </p:blipFill>
        <p:spPr bwMode="auto">
          <a:xfrm>
            <a:off x="3635896" y="639354"/>
            <a:ext cx="1869325" cy="161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public\Доклад 2018\образ\IMG_09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" b="9359"/>
          <a:stretch/>
        </p:blipFill>
        <p:spPr bwMode="auto">
          <a:xfrm>
            <a:off x="5508104" y="2778084"/>
            <a:ext cx="3600000" cy="234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public\Доклад 2018\образ\IMG_09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7868"/>
          <a:stretch/>
        </p:blipFill>
        <p:spPr bwMode="auto">
          <a:xfrm>
            <a:off x="3635896" y="3753634"/>
            <a:ext cx="1872000" cy="1371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public\Доклад 2018\6e897658e71d165f9a529ea47a7d096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/>
          <a:stretch/>
        </p:blipFill>
        <p:spPr bwMode="auto">
          <a:xfrm>
            <a:off x="5508104" y="627534"/>
            <a:ext cx="3600000" cy="211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:\public\Доклад 2018\7281c490ad2d5348e23019bc7522f74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"/>
          <a:stretch/>
        </p:blipFill>
        <p:spPr bwMode="auto">
          <a:xfrm>
            <a:off x="35896" y="2787774"/>
            <a:ext cx="3600000" cy="234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:\public\Доклад 2018\fcfff5f77458424b44c64202902ff3d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7"/>
          <a:stretch/>
        </p:blipFill>
        <p:spPr bwMode="auto">
          <a:xfrm>
            <a:off x="3635896" y="2283718"/>
            <a:ext cx="1869325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5877" y="4291811"/>
            <a:ext cx="3116559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</a:t>
            </a: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87,4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Местный бюджет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– </a:t>
            </a: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12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65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023562" y="-99736"/>
            <a:ext cx="7076830" cy="6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600" b="1" dirty="0" err="1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Центральная</a:t>
            </a:r>
            <a:r>
              <a:rPr lang="en-US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библиотека</a:t>
            </a:r>
            <a:endParaRPr lang="ru-RU" sz="16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2" name="Picture 2" descr="F:\Фотоматериалы\2018\открытие библиотеки\JPG\DSC_87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9809"/>
            <a:ext cx="2160000" cy="144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Фотоматериалы\2018\открытие библиотеки\JPG\DSC_87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06113"/>
            <a:ext cx="2160000" cy="1440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Фотоматериалы\2018\открытие библиотеки\JPG\DSC_8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27748"/>
            <a:ext cx="2160000" cy="143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Фотоматериалы\2018\открытие библиотеки\JPG\DSC_87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59782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Фотоматериалы\2018\открытие библиотеки\JPG\DSC_88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60098"/>
            <a:ext cx="3240000" cy="215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F:\Фотоматериалы\2018\открытие библиотеки\JPG\DSC_88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7929"/>
            <a:ext cx="3240000" cy="2159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:\Фотоматериалы\2018\открытие библиотеки\JPG\DSC_88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7927"/>
            <a:ext cx="3240000" cy="215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5877" y="4291811"/>
            <a:ext cx="3116559" cy="800219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Затраты: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Бюджет РТ – </a:t>
            </a: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13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Местный бюджет 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– </a:t>
            </a: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1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млн.руб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</a:t>
            </a:r>
            <a:endParaRPr lang="ru-RU" sz="1400" dirty="0">
              <a:solidFill>
                <a:srgbClr val="00009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65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public\доклад 2019\на 21 февраля 2019г\курсы трактористов\IMG_2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4" y="591710"/>
            <a:ext cx="216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public\доклад 2019\на 21 февраля 2019г\курсы трактористов\IMG_2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88" y="3435846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public\доклад 2019\на 21 февраля 2019г\курсы трактористов\IMG_2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80" y="585382"/>
            <a:ext cx="216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public\доклад 2019\на 21 февраля 2019г\курсы трактористов\IMG_23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92" y="595575"/>
            <a:ext cx="216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:\Фотоматериалы\Nikon D3300\2018\сабантуй 2018\DSC_30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0" b="13110"/>
          <a:stretch/>
        </p:blipFill>
        <p:spPr bwMode="auto">
          <a:xfrm>
            <a:off x="107504" y="2283718"/>
            <a:ext cx="6624976" cy="278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IMG_0810.JPG"/>
          <p:cNvPicPr/>
          <p:nvPr/>
        </p:nvPicPr>
        <p:blipFill rotWithShape="1">
          <a:blip r:embed="rId8"/>
          <a:srcRect t="10697"/>
          <a:stretch/>
        </p:blipFill>
        <p:spPr>
          <a:xfrm>
            <a:off x="6804488" y="585382"/>
            <a:ext cx="2160000" cy="145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1023562" y="-99736"/>
            <a:ext cx="7076830" cy="6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МБОУ «</a:t>
            </a:r>
            <a:r>
              <a:rPr lang="ru-RU" sz="1600" b="1" dirty="0" err="1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Матюшинская</a:t>
            </a:r>
            <a:r>
              <a:rPr lang="ru-RU" sz="16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ООШ»</a:t>
            </a:r>
            <a:endParaRPr lang="ru-RU" sz="1600" b="1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4" descr="G:\doklad 2017\образ\НПП На деловой понедельник\IMG_20161002_09065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t="15572" r="949" b="6588"/>
          <a:stretch/>
        </p:blipFill>
        <p:spPr bwMode="auto">
          <a:xfrm>
            <a:off x="6811791" y="2117218"/>
            <a:ext cx="2160000" cy="124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65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:\public\Доклад 2017\doklad 2017\образ\3IR5rRWCDw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9782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public\Доклад 2017\doklad 2017\образ\IMG_20160629_130051_7C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15" y="627534"/>
            <a:ext cx="288000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public\доклад 2016\Савичев 3\Макуловская техн. творч\легоконструирование фото\легоконструирование фото\DSCN71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7534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G:\public\доклад 2019\на 21 февраля 2019г\робототехника\dSZRB4pShI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9782"/>
            <a:ext cx="3836751" cy="215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G:\public\доклад 2019\на 21 февраля 2019г\багги\print_4426187_329707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r="12097"/>
          <a:stretch/>
        </p:blipFill>
        <p:spPr bwMode="auto">
          <a:xfrm>
            <a:off x="170822" y="627534"/>
            <a:ext cx="271305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65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023562" y="-99736"/>
            <a:ext cx="7076830" cy="6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b="1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Фестиваль авиамоделизма</a:t>
            </a:r>
          </a:p>
        </p:txBody>
      </p:sp>
      <p:pic>
        <p:nvPicPr>
          <p:cNvPr id="12292" name="Picture 4" descr="C:\Users\IT.IT-PC\Desktop\print_4274267_3211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4" y="2859782"/>
            <a:ext cx="3960000" cy="222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IT.IT-PC\Desktop\print_4274267_32114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4" y="555526"/>
            <a:ext cx="3960000" cy="222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IT.IT-PC\Desktop\print_4274267_3211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2" y="555526"/>
            <a:ext cx="3960000" cy="222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IT.IT-PC\Desktop\print_4274267_32115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9782"/>
            <a:ext cx="3960000" cy="222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65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N:\doklad 2017\туризм\Аэротуризм_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10" y="4431470"/>
            <a:ext cx="1083386" cy="72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:\doklad 2017\туризм\велопрогулки_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63" y="4415829"/>
            <a:ext cx="1035971" cy="72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:\doklad 2017\туризм\водолазы_сплавы_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1470"/>
            <a:ext cx="1200000" cy="72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N:\doklad 2017\туризм\водолазы_сплавы_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31470"/>
            <a:ext cx="1058824" cy="72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ГУЛЬФИЯ\туризм\Нариман\render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431470"/>
            <a:ext cx="1608960" cy="72000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8" name="Picture 5" descr="C:\Users\Пользователь\Desktop\ГУЛЬФИЯ\туризм\отчетная сессия\pon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8" y="4431550"/>
            <a:ext cx="498867" cy="72000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0" name="Picture 7" descr="N:\doklad 2017\туризм\велопрогулки_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4" y="4431470"/>
            <a:ext cx="1082961" cy="72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N:\doklad 2017\туризм\Свияж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0" y="4444038"/>
            <a:ext cx="959674" cy="72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:\doklad 2017\туризм\слайд 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2" r="4773" b="10761"/>
          <a:stretch/>
        </p:blipFill>
        <p:spPr bwMode="auto">
          <a:xfrm>
            <a:off x="78193" y="589806"/>
            <a:ext cx="8958305" cy="45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42322" y="103734"/>
            <a:ext cx="1049358" cy="34041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Туризм</a:t>
            </a:r>
          </a:p>
        </p:txBody>
      </p:sp>
    </p:spTree>
    <p:extLst>
      <p:ext uri="{BB962C8B-B14F-4D97-AF65-F5344CB8AC3E}">
        <p14:creationId xmlns:p14="http://schemas.microsoft.com/office/powerpoint/2010/main" val="414143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Фотоматериалы\ГСОК Казань\IMG_8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548" y="608723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Фотоматериалы\ГСОК Казань\4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8723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Фотоматериалы\ГСОК Казань\IMG_18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548" y="2929113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Фотоматериалы\ГСОК Казань\IMG_86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9113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55776" y="51470"/>
            <a:ext cx="4397358" cy="338554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Город-курорт «</a:t>
            </a:r>
            <a:r>
              <a:rPr lang="ru-RU" sz="1600" b="1" dirty="0" err="1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Свияжские</a:t>
            </a:r>
            <a:r>
              <a:rPr lang="ru-RU" sz="1600" b="1" dirty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холмы»</a:t>
            </a:r>
          </a:p>
        </p:txBody>
      </p:sp>
      <p:pic>
        <p:nvPicPr>
          <p:cNvPr id="7170" name="Picture 2" descr="C:\Users\IT.IT-PC\Desktop\00bfa7bd991a72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7"/>
          <a:stretch/>
        </p:blipFill>
        <p:spPr bwMode="auto">
          <a:xfrm>
            <a:off x="3420232" y="607576"/>
            <a:ext cx="2277183" cy="216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T.IT-PC\Desktop\1_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7"/>
          <a:stretch/>
        </p:blipFill>
        <p:spPr bwMode="auto">
          <a:xfrm>
            <a:off x="3420232" y="2931224"/>
            <a:ext cx="2277183" cy="215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9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74848" y="-3085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err="1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Печищинская</a:t>
            </a:r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мельница</a:t>
            </a:r>
            <a:endParaRPr lang="ru-RU" sz="18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D:\public\Фотоматериалы\до 2010\Изьято\блок промышленность\мельзавод\DSC01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" y="636637"/>
            <a:ext cx="5364460" cy="402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601292"/>
              </p:ext>
            </p:extLst>
          </p:nvPr>
        </p:nvGraphicFramePr>
        <p:xfrm>
          <a:off x="5328341" y="791295"/>
          <a:ext cx="3840364" cy="1795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77763" y="483518"/>
            <a:ext cx="3414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Произведено </a:t>
            </a:r>
            <a:r>
              <a:rPr lang="ru-RU" sz="1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продукции, </a:t>
            </a:r>
            <a:r>
              <a:rPr lang="ru-RU" sz="1400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млн.руб</a:t>
            </a:r>
            <a:r>
              <a:rPr lang="ru-RU" sz="14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4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 descr="C:\Users\IT.IT-PC\Desktop\wx10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/>
          <a:stretch/>
        </p:blipFill>
        <p:spPr bwMode="auto">
          <a:xfrm>
            <a:off x="5508504" y="2550706"/>
            <a:ext cx="3600000" cy="210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74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отчетная сессия 2017\презентация к докладу\слайд 3.jpg"/>
          <p:cNvPicPr>
            <a:picLocks noChangeAspect="1" noChangeArrowheads="1"/>
          </p:cNvPicPr>
          <p:nvPr/>
        </p:nvPicPr>
        <p:blipFill rotWithShape="1">
          <a:blip r:embed="rId3" cstate="print"/>
          <a:srcRect l="1544" t="34660" b="1553"/>
          <a:stretch/>
        </p:blipFill>
        <p:spPr bwMode="auto">
          <a:xfrm>
            <a:off x="92447" y="1085718"/>
            <a:ext cx="8902560" cy="40783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72956"/>
            <a:ext cx="8712968" cy="3385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600" b="1" dirty="0" err="1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Аэротуризм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771550"/>
            <a:ext cx="3672408" cy="3385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3000 человек</a:t>
            </a:r>
          </a:p>
        </p:txBody>
      </p:sp>
      <p:pic>
        <p:nvPicPr>
          <p:cNvPr id="6" name="Picture 2" descr="N:\doklad 2017\туризм\Аэротуризм_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7"/>
          <a:stretch/>
        </p:blipFill>
        <p:spPr bwMode="auto">
          <a:xfrm>
            <a:off x="6588224" y="195486"/>
            <a:ext cx="2304256" cy="8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528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1470"/>
            <a:ext cx="8712968" cy="3385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Гостевой дом «Введенская Усадьба»</a:t>
            </a:r>
          </a:p>
        </p:txBody>
      </p:sp>
      <p:pic>
        <p:nvPicPr>
          <p:cNvPr id="4" name="Picture 2" descr="I:\cafe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4"/>
          <a:stretch/>
        </p:blipFill>
        <p:spPr bwMode="auto">
          <a:xfrm>
            <a:off x="3161316" y="2592475"/>
            <a:ext cx="2821368" cy="212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:\banke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23" y="627534"/>
            <a:ext cx="3064081" cy="408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:\ban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16" y="637768"/>
            <a:ext cx="2821368" cy="188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T.IT-PC\Desktop\nomer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" y="997808"/>
            <a:ext cx="3042330" cy="301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43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1470"/>
            <a:ext cx="8712968" cy="3385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АРТ-Резиденция «Дом Волги»</a:t>
            </a:r>
          </a:p>
        </p:txBody>
      </p:sp>
      <p:pic>
        <p:nvPicPr>
          <p:cNvPr id="4" name="Picture 2" descr="C:\Users\ПК\Downloads\print_4564187_3370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6" y="691433"/>
            <a:ext cx="3240000" cy="216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К\Downloads\print_4564187_3370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4" y="699543"/>
            <a:ext cx="3240000" cy="215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T.IT-PC\Desktop\print_4564187_3371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20" y="2178694"/>
            <a:ext cx="216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.IT-PC\Desktop\print_4564187_33706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20" y="691433"/>
            <a:ext cx="2160000" cy="144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T.IT-PC\Desktop\print_4564187_33709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6" y="2931790"/>
            <a:ext cx="3240000" cy="2159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T.IT-PC\Desktop\print_4564187_33710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4" y="2932030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T.IT-PC\Desktop\print_4564187_33706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20" y="3651695"/>
            <a:ext cx="216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IMG_5530_Dx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" b="1277"/>
          <a:stretch/>
        </p:blipFill>
        <p:spPr bwMode="auto">
          <a:xfrm>
            <a:off x="5796496" y="627533"/>
            <a:ext cx="3240000" cy="216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IMG_5563_Dx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8" y="2850749"/>
            <a:ext cx="3240000" cy="224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:\IMG_5584_Dx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7534"/>
            <a:ext cx="3240000" cy="216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51470"/>
            <a:ext cx="8712968" cy="3385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600" b="1" dirty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База отдыха «Деревня рыбака»</a:t>
            </a:r>
          </a:p>
        </p:txBody>
      </p:sp>
      <p:pic>
        <p:nvPicPr>
          <p:cNvPr id="3074" name="Picture 2" descr="C:\Users\IT.IT-PC\Downloads\IMG_5580_Dx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9862"/>
            <a:ext cx="216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T.IT-PC\Downloads\IMG_5567_Dx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627533"/>
            <a:ext cx="216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T.IT-PC\Downloads\IMG_5555_Dx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496" y="2932030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T.IT-PC\Downloads\IMG_5583_Dx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20" y="3636563"/>
            <a:ext cx="2160000" cy="144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1470"/>
            <a:ext cx="8712968" cy="3385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Музей Янки Купалы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8" name="Picture 2" descr="C:\Users\IT.IT-PC\Desktop\MG_9924-683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" y="2978256"/>
            <a:ext cx="144029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T.IT-PC\Desktop\18d1de0f-2259-4f81-9a35-9064c94d9556-1024x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555526"/>
            <a:ext cx="216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T.IT-PC\Desktop\871a5de5-c920-4563-957d-413f77b57a3d-1024x7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b="-1"/>
          <a:stretch/>
        </p:blipFill>
        <p:spPr bwMode="auto">
          <a:xfrm>
            <a:off x="5796496" y="593908"/>
            <a:ext cx="3240000" cy="236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IT.IT-PC\Desktop\962113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 bwMode="auto">
          <a:xfrm>
            <a:off x="86340" y="620777"/>
            <a:ext cx="3240000" cy="231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IT.IT-PC\Desktop\dsc026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211710"/>
            <a:ext cx="2160000" cy="144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IT.IT-PC\Desktop\MG_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78256"/>
            <a:ext cx="144029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IT.IT-PC\Desktop\MG_99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03599"/>
            <a:ext cx="3240000" cy="216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IT.IT-PC\Desktop\dsc0269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3698830"/>
            <a:ext cx="2160000" cy="143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1470"/>
            <a:ext cx="8712968" cy="3385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Краеведческий музей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 descr="F:\Фотоматериалы\2018\музей\DSC_7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55526"/>
            <a:ext cx="3240000" cy="215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Фотоматериалы\2018\музей\DSC_7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3580232"/>
            <a:ext cx="2160000" cy="143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материалы\2018\музей\DSC_73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7906"/>
            <a:ext cx="3240000" cy="215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Фотоматериалы\2018\музей\DSC_73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9073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Фотоматериалы\2018\музей\DSC_72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7919"/>
            <a:ext cx="2160000" cy="143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Фотоматериалы\2018\музей\DSC_72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073"/>
            <a:ext cx="2160000" cy="143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Фотоматериалы\2018\музей\DSC_73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88" y="2755191"/>
            <a:ext cx="3240000" cy="215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1470"/>
            <a:ext cx="8712968" cy="33855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70CA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Краеведческий музей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 descr="F:\Фотоматериалы\2018\музей\DSC_7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5526"/>
            <a:ext cx="6120000" cy="408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7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411510"/>
            <a:ext cx="672812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Группировка противопожарной службы </a:t>
            </a:r>
            <a:endParaRPr lang="ru-RU" sz="16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Верхнеуслонского </a:t>
            </a:r>
            <a:r>
              <a:rPr lang="ru-RU" sz="16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пожарно-спасательного гарнизона </a:t>
            </a:r>
            <a:endParaRPr lang="ru-RU" sz="16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Республики Татарстан</a:t>
            </a: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358 чел. личного состава, 26 ед.техники</a:t>
            </a:r>
            <a:endParaRPr lang="ru-RU" sz="1400" dirty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1513116"/>
            <a:ext cx="463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 подразделений пожарной охраны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57664" y="2049110"/>
            <a:ext cx="40751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112 пожарно-спасательная </a:t>
            </a:r>
            <a:r>
              <a:rPr lang="ru-RU" sz="14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часть</a:t>
            </a:r>
          </a:p>
          <a:p>
            <a:pPr algn="ctr"/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(5 ед. пожарной техники, </a:t>
            </a:r>
            <a:endParaRPr lang="ru-RU" sz="1400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47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чел. 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личного состава, 3 </a:t>
            </a:r>
            <a:r>
              <a:rPr lang="ru-RU" sz="1400" dirty="0" err="1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мотопомпы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400" dirty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43232" y="2018188"/>
            <a:ext cx="34932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пожарно-спасательная часть </a:t>
            </a:r>
            <a:endParaRPr lang="ru-RU" sz="14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  <a:r>
              <a:rPr lang="ru-RU" sz="14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b="1" dirty="0" err="1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Иннополис</a:t>
            </a:r>
            <a:endParaRPr lang="ru-RU" sz="14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ед. пожарной техники, </a:t>
            </a:r>
            <a:endParaRPr lang="ru-RU" sz="1400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чел. 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личного состава)</a:t>
            </a:r>
            <a:endParaRPr lang="ru-RU" sz="1400" dirty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3347576"/>
            <a:ext cx="36466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ФБУ «Пожарная охрана </a:t>
            </a:r>
            <a:endParaRPr lang="ru-RU" sz="14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Республики </a:t>
            </a:r>
            <a:r>
              <a:rPr lang="ru-RU" sz="14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Татарстан» </a:t>
            </a:r>
            <a:endParaRPr lang="ru-RU" sz="14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b="1" dirty="0" err="1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Апастовский</a:t>
            </a:r>
            <a:r>
              <a:rPr lang="ru-RU" sz="14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отряд </a:t>
            </a:r>
            <a:endParaRPr lang="ru-RU" sz="14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 </a:t>
            </a:r>
            <a:r>
              <a:rPr lang="ru-RU" sz="14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с. Русское </a:t>
            </a:r>
            <a:r>
              <a:rPr lang="ru-RU" sz="1400" b="1" dirty="0" err="1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Макулово</a:t>
            </a:r>
            <a:endParaRPr lang="ru-RU" sz="14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ед. пожарной техники, </a:t>
            </a:r>
            <a:endParaRPr lang="ru-RU" sz="1400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чел. 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личного состава, 1 </a:t>
            </a:r>
            <a:r>
              <a:rPr lang="ru-RU" sz="1400" dirty="0" err="1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мотопомпа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3204140"/>
            <a:ext cx="3600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 подразделения </a:t>
            </a:r>
            <a:endParaRPr lang="ru-RU" sz="1400" b="1" dirty="0" smtClean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добровольной </a:t>
            </a:r>
          </a:p>
          <a:p>
            <a:pPr algn="ctr"/>
            <a:r>
              <a:rPr lang="ru-RU" sz="1400" b="1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пожарной охраны</a:t>
            </a: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(численность 250 чел., </a:t>
            </a: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ед. основной пожарной техники,</a:t>
            </a: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ru-RU" sz="1400" dirty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единиц приспособленной к тушению пожаров 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техники,</a:t>
            </a:r>
          </a:p>
          <a:p>
            <a:pPr algn="ctr"/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</a:t>
            </a:r>
            <a:r>
              <a:rPr lang="ru-RU" sz="1400" dirty="0" err="1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мотопомп</a:t>
            </a:r>
            <a:r>
              <a:rPr lang="ru-RU" sz="1400" dirty="0" smtClean="0">
                <a:solidFill>
                  <a:srgbClr val="1E10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400" dirty="0">
              <a:solidFill>
                <a:srgbClr val="1E10D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635896" y="1805662"/>
            <a:ext cx="271610" cy="1414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175858" y="1805662"/>
            <a:ext cx="367374" cy="1414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619672" y="1707654"/>
            <a:ext cx="659443" cy="398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847680" y="1703154"/>
            <a:ext cx="820664" cy="3645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11560" y="72956"/>
            <a:ext cx="3015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Пожарное обеспечение</a:t>
            </a:r>
            <a:endParaRPr lang="ru-RU" sz="1600" b="1" dirty="0">
              <a:solidFill>
                <a:srgbClr val="170CA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7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1" descr="C:\!!!!!Аблаева О.Ю\ИНФОРМАЦИОНКИ\ПОЖАР\2018\19.05.2018 дом в Сеитово\ФОТО\IMG-20180519-WA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55526"/>
            <a:ext cx="3240000" cy="199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6" descr="C:\!!!!!Аблаева О.Ю\ИНФОРМАЦИОНКИ\ПОЖАР\2018\27.05.2018 Елизаветино\Фото\IMG-20180528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04" y="2643758"/>
            <a:ext cx="3240000" cy="199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C:\!!!!!Аблаева О.Ю\ИНФОРМАЦИОНКИ\ПОЖАР\2018\19.05.2018 дом в Сеитово\ФОТО\IMG-20180519-WA0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8398" r="18642" b="13226"/>
          <a:stretch>
            <a:fillRect/>
          </a:stretch>
        </p:blipFill>
        <p:spPr bwMode="auto">
          <a:xfrm>
            <a:off x="2699792" y="560825"/>
            <a:ext cx="3048547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C:\!!!!!Аблаева О.Ю\ИНФОРМАЦИОНКИ\ПОЖАР\2018\27.05.2018 Елизаветино\Фото\IMG-20180528-WA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73" y="2643758"/>
            <a:ext cx="3092783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C:\!!!!!!!!!!ЛИЛЕК-КИСЕЛЕК\Т Р Е Н И Р О В К И успакойся) )))\!!!26.10.2017 ГСОК\IMG-20180201-WA00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/>
          <a:stretch/>
        </p:blipFill>
        <p:spPr bwMode="auto">
          <a:xfrm>
            <a:off x="107504" y="578825"/>
            <a:ext cx="2519845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C:\!!!!!Аблаева О.Ю\ИНФОРМАЦИОНКИ\ПОЖАР\2018\19.05.2018 дом в Сеитово\ФОТО\IMG-20180519-WA005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/>
          <a:stretch/>
        </p:blipFill>
        <p:spPr bwMode="auto">
          <a:xfrm>
            <a:off x="107503" y="2643758"/>
            <a:ext cx="2517161" cy="19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824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ublic\доклад 2019\osnov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635"/>
          <a:stretch/>
        </p:blipFill>
        <p:spPr bwMode="auto">
          <a:xfrm>
            <a:off x="0" y="-1419858"/>
            <a:ext cx="9144000" cy="65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9217" y="483518"/>
            <a:ext cx="3437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Содержание ДПО, </a:t>
            </a:r>
            <a:r>
              <a:rPr lang="ru-RU" sz="1600" b="1" dirty="0" err="1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млн.руб</a:t>
            </a:r>
            <a:r>
              <a:rPr lang="ru-RU" sz="1600" b="1" dirty="0" smtClean="0">
                <a:solidFill>
                  <a:srgbClr val="170CA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600" b="1" dirty="0">
              <a:solidFill>
                <a:srgbClr val="170CA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68666936"/>
              </p:ext>
            </p:extLst>
          </p:nvPr>
        </p:nvGraphicFramePr>
        <p:xfrm>
          <a:off x="3489074" y="822072"/>
          <a:ext cx="5497443" cy="366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4" descr="Z:\Верхнеуслонский МР\ПЧ-112\ПОЧТА\ВНУТРЕННЯЯ ПОЧТА\1 караул\ДПО 21.12.2018\ДПО Большие Меми\Lenovo_A1000_IMG_20181220_0744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2" y="951329"/>
            <a:ext cx="3600000" cy="2700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825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12684</TotalTime>
  <Words>2232</Words>
  <Application>Microsoft Office PowerPoint</Application>
  <PresentationFormat>Экран (16:9)</PresentationFormat>
  <Paragraphs>879</Paragraphs>
  <Slides>111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Vasya</dc:creator>
  <cp:lastModifiedBy>IT</cp:lastModifiedBy>
  <cp:revision>756</cp:revision>
  <cp:lastPrinted>2017-01-29T16:49:44Z</cp:lastPrinted>
  <dcterms:created xsi:type="dcterms:W3CDTF">2017-01-22T08:10:05Z</dcterms:created>
  <dcterms:modified xsi:type="dcterms:W3CDTF">2019-02-20T13:43:05Z</dcterms:modified>
</cp:coreProperties>
</file>