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83" r:id="rId2"/>
    <p:sldId id="287" r:id="rId3"/>
    <p:sldId id="285" r:id="rId4"/>
    <p:sldId id="288" r:id="rId5"/>
    <p:sldId id="290" r:id="rId6"/>
    <p:sldId id="289" r:id="rId7"/>
    <p:sldId id="292" r:id="rId8"/>
    <p:sldId id="322" r:id="rId9"/>
    <p:sldId id="295" r:id="rId10"/>
    <p:sldId id="294" r:id="rId11"/>
    <p:sldId id="323" r:id="rId12"/>
    <p:sldId id="297" r:id="rId13"/>
    <p:sldId id="296" r:id="rId14"/>
    <p:sldId id="324" r:id="rId15"/>
    <p:sldId id="293" r:id="rId16"/>
    <p:sldId id="304" r:id="rId17"/>
    <p:sldId id="305" r:id="rId18"/>
    <p:sldId id="307" r:id="rId19"/>
    <p:sldId id="306" r:id="rId20"/>
    <p:sldId id="309" r:id="rId21"/>
    <p:sldId id="303" r:id="rId22"/>
    <p:sldId id="302" r:id="rId23"/>
    <p:sldId id="301" r:id="rId24"/>
    <p:sldId id="313" r:id="rId25"/>
    <p:sldId id="314" r:id="rId26"/>
    <p:sldId id="312" r:id="rId27"/>
    <p:sldId id="316" r:id="rId28"/>
    <p:sldId id="319" r:id="rId29"/>
    <p:sldId id="318" r:id="rId30"/>
    <p:sldId id="317" r:id="rId31"/>
    <p:sldId id="262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8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1.jpeg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836712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 работе Общественного Совета Верхнеуслонского муниципального района за 2019 год и задачах на 2020 </a:t>
            </a:r>
            <a:endParaRPr lang="ru-RU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://prtuz.tatarstan.ru/file/Image/%D0%A2%D0%90%D0%A1%D0%A1%D0%A0%20JPE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28" y="0"/>
            <a:ext cx="3347872" cy="6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35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519545"/>
            <a:ext cx="8568952" cy="533191"/>
          </a:xfrm>
        </p:spPr>
        <p:txBody>
          <a:bodyPr/>
          <a:lstStyle/>
          <a:p>
            <a:pPr marL="4572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Список учреждений, подвергшихся НОК</a:t>
            </a:r>
          </a:p>
          <a:p>
            <a:pPr marL="45720" indent="0" algn="ctr"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://prtuz.tatarstan.ru/file/Image/%D0%A2%D0%90%D0%A1%D0%A1%D0%A0%20JPE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0"/>
            <a:ext cx="3108960" cy="51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5495788"/>
              </p:ext>
            </p:extLst>
          </p:nvPr>
        </p:nvGraphicFramePr>
        <p:xfrm>
          <a:off x="395536" y="980728"/>
          <a:ext cx="8352928" cy="54787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5139"/>
                <a:gridCol w="2779197"/>
                <a:gridCol w="1008112"/>
                <a:gridCol w="1224136"/>
                <a:gridCol w="3096344"/>
              </a:tblGrid>
              <a:tr h="4083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443" marR="30443" marT="0" marB="0"/>
                </a:tc>
                <a:tc>
                  <a:txBody>
                    <a:bodyPr/>
                    <a:lstStyle/>
                    <a:p>
                      <a:pPr marL="1085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учреждения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443" marR="30443" marT="0" marB="0"/>
                </a:tc>
                <a:tc>
                  <a:txBody>
                    <a:bodyPr/>
                    <a:lstStyle/>
                    <a:p>
                      <a:pPr marR="5080" indent="44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Должность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443" marR="304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руководителя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443" marR="304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Адрес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443" marR="30443" marT="0" marB="0"/>
                </a:tc>
              </a:tr>
              <a:tr h="614956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443" marR="3044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МБУ «Краеведческий музей Верхнеуслонского муниципального района Республики Татарстан»</a:t>
                      </a:r>
                    </a:p>
                  </a:txBody>
                  <a:tcPr marL="30443" marR="30443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директор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443" marR="30443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Шагиахметова Мария Сергеевна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443" marR="3044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 Верхний Услон, ул. Советская, д 22.</a:t>
                      </a:r>
                    </a:p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443" marR="30443" marT="0" marB="0"/>
                </a:tc>
              </a:tr>
              <a:tr h="67617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0443" marR="3044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бюджетное общеобразовательное учреждение "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Верхнеуслонская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гимназия"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443" marR="30443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директор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443" marR="3044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Сулейманов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Камиль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Абдуллаевич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443" marR="304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422570, Республика Татарстан, Верхнеуслонский район, с. Верхний Услон, ул. Печищинский тракт, д.1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443" marR="30443" marT="0" marB="0"/>
                </a:tc>
              </a:tr>
              <a:tr h="82075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443" marR="3044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бюджетное общеобразовательное учреждение "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Верхнеуслонская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средняя общеобразовательная школа "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443" marR="30443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директор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443" marR="3044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Борисова Ирина Васильевна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443" marR="3044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422570, Республика Татарстан, Верхнеуслонский район, с. Верхний Услон, ул. Печищинский тракт, д.1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443" marR="30443" marT="0" marB="0"/>
                </a:tc>
              </a:tr>
              <a:tr h="792088">
                <a:tc>
                  <a:txBody>
                    <a:bodyPr/>
                    <a:lstStyle/>
                    <a:p>
                      <a:pPr marL="29845"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443" marR="3044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бюджетное общеобразовательное учреждение "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Макуловская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средняя общеобразовательная школа"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443" marR="30443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директор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443" marR="3044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Панасик Николай Владимирович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443" marR="3044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422582,  Республика Татарстан, Верхнеуслонский район, с.Русское Макулово, ул.Центральная, д.105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443" marR="30443" marT="0" marB="0"/>
                </a:tc>
              </a:tr>
              <a:tr h="864096">
                <a:tc>
                  <a:txBody>
                    <a:bodyPr/>
                    <a:lstStyle/>
                    <a:p>
                      <a:pPr marL="29845"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443" marR="3044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бюджетное общеобразовательное учреждение "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Шеланговская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средняя общеобразовательная школа"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443" marR="30443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директор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443" marR="3044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Ледяева Лидия Викторовна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443" marR="3044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422577, Республика Татарстан, Верхнеуслонский район, с.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Шеланга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ул. Школьная,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д.26</a:t>
                      </a:r>
                      <a:endParaRPr lang="ru-RU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443" marR="30443" marT="0" marB="0"/>
                </a:tc>
              </a:tr>
              <a:tr h="81677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443" marR="3044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бюджетное общеобразовательное учреждение "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Коргузинская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средняя общеобразовательная школа"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443" marR="30443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директор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443" marR="3044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Гаврилин Александр Николаевич 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443" marR="3044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422586, Республика Татарстан, Верхнеуслонский район, с.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Коргуза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ул. Центральная площадь, д.4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443" marR="3044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892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2491557"/>
              </p:ext>
            </p:extLst>
          </p:nvPr>
        </p:nvGraphicFramePr>
        <p:xfrm>
          <a:off x="395536" y="188640"/>
          <a:ext cx="8424936" cy="65204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8033"/>
                <a:gridCol w="3312367"/>
                <a:gridCol w="792088"/>
                <a:gridCol w="1080120"/>
                <a:gridCol w="2952328"/>
              </a:tblGrid>
              <a:tr h="831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045" marR="320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бюджетное общеобразовательное учреждение "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Большемеминская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средняя общеобразовательная школа"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045" marR="32045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директор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045" marR="320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Сычёва Ольга Геннадьевна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045" marR="320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422588, Республика Татарстан, Верхнеуслонский район, с. Большие Меми, ул. Молодежная, д.6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045" marR="32045" marT="0" marB="0"/>
                </a:tc>
              </a:tr>
              <a:tr h="80611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045" marR="320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бюджетное общеобразовательное учреждение "Матюшинская средняя общеобразовательная школа" 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045" marR="32045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директор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045" marR="320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Шарафеев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Ильдус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Анварович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045" marR="320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422575, Республика Татарстан, Верхнеуслонский район, п.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Бакча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-Сарай, ул. Молодежная, д.1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045" marR="32045" marT="0" marB="0"/>
                </a:tc>
              </a:tr>
              <a:tr h="96123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045" marR="320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бюджетное общеобразовательное учреждение "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Кураловская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средняя общеобразовательная школа с углубленным изучением отдельных предметов"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045" marR="32045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директор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045" marR="320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Маслова Георгий Георгиевич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045" marR="320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422581, Республика Татарстан, Верхнеуслонский район, с.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Куралово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ул. Пионерская, д.19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045" marR="32045" marT="0" marB="0"/>
                </a:tc>
              </a:tr>
              <a:tr h="99356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045" marR="320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бюджетное общеобразовательное учреждение "Набережно-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Морквашская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средняя общеобразовательная школа"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045" marR="32045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директор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045" marR="320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Саттаров Радик Рифгатович 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045" marR="320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422594, Республика Татарстан, Верхнеуслонский район, с. Набережные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Моркваши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ул. Тургенева, д. 2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045" marR="32045" marT="0" marB="0"/>
                </a:tc>
              </a:tr>
              <a:tr h="96123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045" marR="320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бюджетное общеобразовательное учреждение "Октябрьская средняя общеобразовательная школа" 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045" marR="32045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директор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045" marR="320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Назаров Артур Сергеевич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045" marR="320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422580, Республика Татарстан, Верхнеуслонский район, п. Октябрьский, ул. Центральная, д.10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045" marR="32045" marT="0" marB="0"/>
                </a:tc>
              </a:tr>
              <a:tr h="112144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045" marR="320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бюджетное общеобразовательное учреждение "Татарско-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Бурнашевская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средняя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общеобразовательная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школа"Верхнеуслонского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муниципального района Республики Татарстан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045" marR="32045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директор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045" marR="320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Бочков Сергей Михайлович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045" marR="320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422579, Республика Татарстан, Верхнеуслонский район, с. Татарское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Бурнашево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ул. Школьная , д.7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045" marR="3204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3986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tatarstan.ru/file/photoreport2/print_5862107_4246174.jpg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31838"/>
            <a:ext cx="8496944" cy="5433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http://prtuz.tatarstan.ru/file/Image/%D0%A2%D0%90%D0%A1%D0%A1%D0%A0%20JPE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0"/>
            <a:ext cx="3108960" cy="51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525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prtuz.tatarstan.ru/file/Image/%D0%A2%D0%90%D0%A1%D0%A1%D0%A0%20JPEG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6632"/>
            <a:ext cx="3108960" cy="51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://tatarstan.ru/file/photoreport2/print_5710547_414404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8280920" cy="5184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8079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karednova\AppData\Local\Microsoft\Windows\Temporary Internet Files\Content.Outlook\5M3LA0A6\DSC_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8872"/>
            <a:ext cx="437091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karednova\AppData\Local\Microsoft\Windows\Temporary Internet Files\Content.Outlook\5M3LA0A6\DSC_0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85056"/>
            <a:ext cx="4139952" cy="268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karednova\AppData\Local\Microsoft\Windows\Temporary Internet Files\Content.Outlook\5M3LA0A6\DSC_00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11" y="3848694"/>
            <a:ext cx="4392515" cy="268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rtuz.tatarstan.ru/file/Image/%D0%A2%D0%90%D0%A1%D0%A1%D0%A0%20JPEG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40" y="116632"/>
            <a:ext cx="3108960" cy="51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karednova\AppData\Local\Microsoft\Windows\Temporary Internet Files\Content.Outlook\5M3LA0A6\DSC_00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48694"/>
            <a:ext cx="4139952" cy="268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299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prtuz.tatarstan.ru/file/Image/%D0%A2%D0%90%D0%A1%D0%A1%D0%A0%20JPEG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241" y="35460"/>
            <a:ext cx="3108960" cy="51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://tatarstan.ru/file/photoreport2/print_5816907_420833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692696"/>
            <a:ext cx="8568952" cy="5616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319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tatarstan.ru/file/photoreport2/print_6248799_4489256.jpg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31838"/>
            <a:ext cx="8568952" cy="557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http://prtuz.tatarstan.ru/file/Image/%D0%A2%D0%90%D0%A1%D0%A1%D0%A0%20JPE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241" y="35460"/>
            <a:ext cx="3108960" cy="51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263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prtuz.tatarstan.ru/file/Image/%D0%A2%D0%90%D0%A1%D0%A1%D0%A0%20JPEG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533" y="116632"/>
            <a:ext cx="3108960" cy="51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://tatarstan.ru/file/photoreport2/print_6248799_448923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352928" cy="5184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5246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prtuz.tatarstan.ru/file/Image/%D0%A2%D0%90%D0%A1%D0%A1%D0%A0%20JPEG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88640"/>
            <a:ext cx="3108960" cy="51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://tatarstan.ru/file/photoreport2/print_5310287_390326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836712"/>
            <a:ext cx="8568952" cy="5112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6669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prtuz.tatarstan.ru/file/Image/%D0%A2%D0%90%D0%A1%D0%A1%D0%A0%20JPEG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88640"/>
            <a:ext cx="3108960" cy="51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://tatarstan.ru/file/photoreport2/print_6173619_444756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424936" cy="52565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456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tatarstan.ru/file/photoreport2/print_5741567_416866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8640959" cy="532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http://prtuz.tatarstan.ru/file/Image/%D0%A2%D0%90%D0%A1%D0%A1%D0%A0%20JPEG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652" y="10953"/>
            <a:ext cx="3108960" cy="51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23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tatarstan.ru/file/photoreport2/print_6173619_4447587.jpg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31838"/>
            <a:ext cx="8640960" cy="5361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http://prtuz.tatarstan.ru/file/Image/%D0%A2%D0%90%D0%A1%D0%A1%D0%A0%20JPE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241" y="35460"/>
            <a:ext cx="3108960" cy="51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018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tatarstan.ru/file/photoreport2/print_6145759_4417348.jpg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31838"/>
            <a:ext cx="8640960" cy="4929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http://prtuz.tatarstan.ru/file/Image/%D0%A2%D0%90%D0%A1%D0%A1%D0%A0%20JPE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241" y="35460"/>
            <a:ext cx="3108960" cy="51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532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prtuz.tatarstan.ru/file/Image/%D0%A2%D0%90%D0%A1%D0%A1%D0%A0%20JPE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85788"/>
            <a:ext cx="3108960" cy="51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karednova\AppData\Local\Microsoft\Windows\Temporary Internet Files\Content.Outlook\5M3LA0A6\IMG-20200318-WA000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5"/>
          <a:stretch/>
        </p:blipFill>
        <p:spPr bwMode="auto">
          <a:xfrm>
            <a:off x="471950" y="836712"/>
            <a:ext cx="8119698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8307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0913"/>
            <a:ext cx="5172060" cy="5969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prtuz.tatarstan.ru/file/Image/%D0%A2%D0%90%D0%A1%D0%A1%D0%A0%20JPE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445" y="188640"/>
            <a:ext cx="3108960" cy="51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4980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496944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prtuz.tatarstan.ru/file/Image/%D0%A2%D0%90%D0%A1%D0%A1%D0%A0%20JPE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445" y="29925"/>
            <a:ext cx="3108960" cy="51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0533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340551" cy="596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prtuz.tatarstan.ru/file/Image/%D0%A2%D0%90%D0%A1%D0%A1%D0%A0%20JPE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445" y="29925"/>
            <a:ext cx="3108960" cy="51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1869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karednova\AppData\Local\Microsoft\Windows\Temporary Internet Files\Content.Outlook\5M3LA0A6\DSCN3242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01" y="188640"/>
            <a:ext cx="447598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karednova\AppData\Local\Microsoft\Windows\Temporary Internet Files\Content.Outlook\5M3LA0A6\DSCN3244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715" y="175086"/>
            <a:ext cx="3983427" cy="310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karednova\AppData\Local\Microsoft\Windows\Temporary Internet Files\Content.Outlook\5M3LA0A6\DSCN32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429000"/>
            <a:ext cx="5148064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3944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3509178" cy="2631883"/>
          </a:xfrm>
          <a:prstGeom prst="rect">
            <a:avLst/>
          </a:prstGeom>
        </p:spPr>
      </p:pic>
      <p:pic>
        <p:nvPicPr>
          <p:cNvPr id="6" name="Содержимое 5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375" y="1196752"/>
            <a:ext cx="3744418" cy="2808312"/>
          </a:xfrm>
          <a:prstGeom prst="rect">
            <a:avLst/>
          </a:prstGeom>
        </p:spPr>
      </p:pic>
      <p:pic>
        <p:nvPicPr>
          <p:cNvPr id="6146" name="Picture 2" descr="http://verhniy-uslon.tatarstan.ru/file/verhniy-uslon/Image/PB2207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81875"/>
            <a:ext cx="3960440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rtuz.tatarstan.ru/file/Image/%D0%A2%D0%90%D0%A1%D0%A1%D0%A0%20JPE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445" y="29925"/>
            <a:ext cx="3108960" cy="51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verhniy-uslon.tatarstan.ru/file/verhniy-uslon/Image/PB22075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068960"/>
            <a:ext cx="3456384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5676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prtuz.tatarstan.ru/file/Image/%D0%A2%D0%90%D0%A1%D0%A1%D0%A0%20JPEG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6632"/>
            <a:ext cx="3108960" cy="51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http://tatarstan.ru/file/photoreport2/print_5310287_390336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8208912" cy="5184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43180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prtuz.tatarstan.ru/file/Image/%D0%A2%D0%90%D0%A1%D0%A1%D0%A0%20JPEG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0"/>
            <a:ext cx="3108960" cy="51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://tatarstan.ru/file/photoreport2/print_5375387_393981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8352928" cy="53285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1002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prtuz.tatarstan.ru/file/Image/%D0%A2%D0%90%D0%A1%D0%A1%D0%A0%20JPEG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6632"/>
            <a:ext cx="3108960" cy="51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://tatarstan.ru/file/photoreport2/print_5741567_416868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8496944" cy="4968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00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prtuz.tatarstan.ru/file/Image/%D0%A2%D0%90%D0%A1%D0%A1%D0%A0%20JPEG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6672"/>
            <a:ext cx="3108960" cy="51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://tatarstan.ru/file/photoreport2/print_5436087_397908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196751"/>
            <a:ext cx="8352928" cy="54006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3671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475656" y="1988840"/>
            <a:ext cx="6400800" cy="347472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prtuz.tatarstan.ru/file/Image/%D0%A2%D0%90%D0%A1%D0%A1%D0%A0%20JPE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445" y="29925"/>
            <a:ext cx="3108960" cy="51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693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prtuz.tatarstan.ru/file/Image/%D0%A2%D0%90%D0%A1%D0%A1%D0%A0%20JPEG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6632"/>
            <a:ext cx="3108960" cy="51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://tatarstan.ru/file/photoreport2/print_5741567_416868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8496944" cy="5328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161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prtuz.tatarstan.ru/file/Image/%D0%A2%D0%90%D0%A1%D0%A1%D0%A0%20JPEG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414" y="10953"/>
            <a:ext cx="3108960" cy="51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://tatarstan.ru/file/photoreport2/print_5436087_397909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496944" cy="54005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534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prtuz.tatarstan.ru/file/Image/%D0%A2%D0%90%D0%A1%D0%A1%D0%A0%20JPEG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605" y="116632"/>
            <a:ext cx="3108960" cy="51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://tatarstan.ru/file/photoreport2/print_5436087_397908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8496944" cy="5688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983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385"/>
            <a:ext cx="8424936" cy="576064"/>
          </a:xfrm>
        </p:spPr>
        <p:txBody>
          <a:bodyPr/>
          <a:lstStyle/>
          <a:p>
            <a:pPr marL="0" indent="0" algn="l">
              <a:buNone/>
            </a:pPr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Вопросы рассмотренные в 2019 году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 об итогах работы Общественного Совета за 2018 год;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 о плане работы Общественного Совета на 2019 год, о внесении изменений в план работы;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 о проекте постановления главы Верхнеуслонского муниципального района «О внесении изменений и дополнений в Положение об Общественном Совете»;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 о проекте постановления главы Верхнеуслонского муниципального района «Об утверждении Положения об Общественном Совете по проведению независимой оценки качества условий оказания услуг организациями в сфере культуры и образования Верхнеуслонского муниципального района»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 о работе с обращениями граждан  в органах местного самоуправления Верхнеуслонского муниципального района;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 контроль исполнения уведомлений, поступающих в ГИС «Народный контроль»;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 об обеспечении общественной безопасности и правопорядка на территории Верхнеуслонского района;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 о трудоустройстве несовершеннолетних граждан в возрасте от 14 до 18 лет в каникулярное время и свободное от учебы время;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 об организации летнего отдыха детей и молодежи;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 о страничке Общественного совета на официальном сайте района;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 кадровые вопросы;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 об общественном контроле использования средств самообложения граждан;</a:t>
            </a:r>
            <a:br>
              <a:rPr lang="ru-RU" sz="18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 о реализации национальных проектов на </a:t>
            </a:r>
            <a:r>
              <a:rPr lang="ru-RU" sz="18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территории </a:t>
            </a:r>
            <a:r>
              <a:rPr lang="ru-RU" sz="1800" i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района;</a:t>
            </a:r>
            <a:br>
              <a:rPr lang="ru-RU" sz="1800" i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effectLst/>
              </a:rPr>
              <a:t/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://prtuz.tatarstan.ru/file/Image/%D0%A2%D0%90%D0%A1%D0%A1%D0%A0%20JPEG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40" y="116632"/>
            <a:ext cx="3108960" cy="51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27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16632"/>
            <a:ext cx="8712968" cy="6336704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7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 </a:t>
            </a:r>
            <a:r>
              <a:rPr lang="ru-RU" sz="7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утверждении графика приема населения, </a:t>
            </a:r>
            <a:endParaRPr lang="ru-RU" sz="7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 </a:t>
            </a:r>
            <a:r>
              <a:rPr lang="ru-RU" sz="7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итогах приема граждан;</a:t>
            </a:r>
            <a:endParaRPr lang="ru-RU" sz="7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рассмотрение Обращения Главы Верхнеуслонского муниципального района о создании Общественного совета по проведению независимой оценки качества условий оказания услуг организациями в сфере культуры и образования Верхнеуслонского муниципального района;</a:t>
            </a:r>
            <a:endParaRPr lang="ru-RU" sz="7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 ходе работ по проведению независимой оценки качества условий оказания услуг МКУ «Краеведческий музей Верхнеуслонского района» и подготовке предложений по совершенствованию деятельности музея;</a:t>
            </a:r>
            <a:endParaRPr lang="ru-RU" sz="7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  плане мероприятий на 2020 год по улучшению качества работы МКУ «Краеведческий музей Верхнеуслонского района» с учетом предложений Общественного совета по НОК;</a:t>
            </a:r>
            <a:endParaRPr lang="ru-RU" sz="7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 результатах  проведения  независимой оценки качества условий оказания услуг учреждениями образования Верхнеуслонского муниципального района;</a:t>
            </a:r>
            <a:endParaRPr lang="ru-RU" sz="7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 ходе реализации муниципальной программы «Профилактика наркотизации населения в </a:t>
            </a:r>
            <a:r>
              <a:rPr lang="ru-RU" sz="72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Верхнеуслонском</a:t>
            </a:r>
            <a:r>
              <a:rPr lang="ru-RU" sz="7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муниципальном районе на 2017-2020 годы»;</a:t>
            </a:r>
            <a:endParaRPr lang="ru-RU" sz="7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 ходе реализации антикоррупционной политики в </a:t>
            </a:r>
            <a:r>
              <a:rPr lang="ru-RU" sz="72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Верхнеуслонском</a:t>
            </a:r>
            <a:r>
              <a:rPr lang="ru-RU" sz="7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муниципальном районе на 2015-2020 годы;</a:t>
            </a:r>
            <a:endParaRPr lang="ru-RU" sz="7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 проведении общественного мониторинга освещения антикоррупционной деятельности в СМИ;</a:t>
            </a:r>
            <a:endParaRPr lang="ru-RU" sz="7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 роли Верхнеуслонского территориального отделения «Татарстан-новый век» в общественно-политической жизни Верхнеуслонского района;</a:t>
            </a:r>
            <a:endParaRPr lang="ru-RU" sz="7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 ходе решения вопросов, заданных на сходах граждан по итогам 2018 года и другие.</a:t>
            </a:r>
            <a:endParaRPr lang="ru-RU" sz="7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Picture 2" descr="http://prtuz.tatarstan.ru/file/Image/%D0%A2%D0%90%D0%A1%D0%A1%D0%A0%20JPE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40" y="116632"/>
            <a:ext cx="3108960" cy="51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6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tatarstan.ru/file/photoreport2/print_5816907_420835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08912" cy="5688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http://prtuz.tatarstan.ru/file/Image/%D0%A2%D0%90%D0%A1%D0%A1%D0%A0%20JPE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0"/>
            <a:ext cx="3108960" cy="51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79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197</TotalTime>
  <Words>612</Words>
  <Application>Microsoft Office PowerPoint</Application>
  <PresentationFormat>Экран (4:3)</PresentationFormat>
  <Paragraphs>83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Вопросы рассмотренные в 2019 году  - об итогах работы Общественного Совета за 2018 год; - о плане работы Общественного Совета на 2019 год, о внесении изменений в план работы; - о проекте постановления главы Верхнеуслонского муниципального района «О внесении изменений и дополнений в Положение об Общественном Совете»; - о проекте постановления главы Верхнеуслонского муниципального района «Об утверждении Положения об Общественном Совете по проведению независимой оценки качества условий оказания услуг организациями в сфере культуры и образования Верхнеуслонского муниципального района» - о работе с обращениями граждан  в органах местного самоуправления Верхнеуслонского муниципального района; - контроль исполнения уведомлений, поступающих в ГИС «Народный контроль»; - об обеспечении общественной безопасности и правопорядка на территории Верхнеуслонского района; - о трудоустройстве несовершеннолетних граждан в возрасте от 14 до 18 лет в каникулярное время и свободное от учебы время; - об организации летнего отдыха детей и молодежи; - о страничке Общественного совета на официальном сайте района; - кадровые вопросы; - об общественном контроле использования средств самообложения граждан; - о реализации национальных проектов на    территории района;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OB</dc:creator>
  <cp:lastModifiedBy>Никитина Л.Н.</cp:lastModifiedBy>
  <cp:revision>60</cp:revision>
  <dcterms:created xsi:type="dcterms:W3CDTF">2020-02-29T05:19:51Z</dcterms:created>
  <dcterms:modified xsi:type="dcterms:W3CDTF">2020-05-08T12:00:03Z</dcterms:modified>
</cp:coreProperties>
</file>